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664" r:id="rId2"/>
    <p:sldId id="700" r:id="rId3"/>
    <p:sldId id="697" r:id="rId4"/>
    <p:sldId id="690" r:id="rId5"/>
    <p:sldId id="693" r:id="rId6"/>
    <p:sldId id="687" r:id="rId7"/>
    <p:sldId id="702" r:id="rId8"/>
    <p:sldId id="694" r:id="rId9"/>
    <p:sldId id="701" r:id="rId10"/>
    <p:sldId id="699" r:id="rId11"/>
    <p:sldId id="688" r:id="rId12"/>
    <p:sldId id="689" r:id="rId13"/>
    <p:sldId id="665" r:id="rId14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9357"/>
    <a:srgbClr val="007538"/>
    <a:srgbClr val="E30613"/>
    <a:srgbClr val="3C3C3B"/>
    <a:srgbClr val="FFCC99"/>
    <a:srgbClr val="7F6000"/>
    <a:srgbClr val="B48900"/>
    <a:srgbClr val="CCECFF"/>
    <a:srgbClr val="5B534D"/>
    <a:srgbClr val="238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 autoAdjust="0"/>
    <p:restoredTop sz="99386" autoAdjust="0"/>
  </p:normalViewPr>
  <p:slideViewPr>
    <p:cSldViewPr snapToGrid="0">
      <p:cViewPr varScale="1">
        <p:scale>
          <a:sx n="111" d="100"/>
          <a:sy n="111" d="100"/>
        </p:scale>
        <p:origin x="312" y="114"/>
      </p:cViewPr>
      <p:guideLst>
        <p:guide orient="horz" pos="2160"/>
        <p:guide pos="384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BE8198-1CB1-4594-95CC-BA6CC86DD8BD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11C737A-5217-443F-9662-E3A5D432DCE9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ru-RU" sz="2200" dirty="0" smtClean="0">
              <a:latin typeface="Arial" panose="020B0604020202020204" pitchFamily="34" charset="0"/>
              <a:cs typeface="Arial" panose="020B0604020202020204" pitchFamily="34" charset="0"/>
            </a:rPr>
            <a:t>Максимальный охват регулированием организаций</a:t>
          </a:r>
          <a:endParaRPr lang="ru-R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B47421-B7F5-4F20-9B48-6DF660C58C51}" type="parTrans" cxnId="{94F9E61B-1610-4434-BE08-3727E95A4A14}">
      <dgm:prSet/>
      <dgm:spPr/>
      <dgm:t>
        <a:bodyPr/>
        <a:lstStyle/>
        <a:p>
          <a:endParaRPr lang="ru-RU"/>
        </a:p>
      </dgm:t>
    </dgm:pt>
    <dgm:pt modelId="{3D482B10-C7BE-4CFF-AFEA-6AB3BDC31F29}" type="sibTrans" cxnId="{94F9E61B-1610-4434-BE08-3727E95A4A14}">
      <dgm:prSet/>
      <dgm:spPr/>
      <dgm:t>
        <a:bodyPr/>
        <a:lstStyle/>
        <a:p>
          <a:endParaRPr lang="ru-RU"/>
        </a:p>
      </dgm:t>
    </dgm:pt>
    <dgm:pt modelId="{427B97C5-C8C4-4DB1-9107-2F71E6D86BA7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ru-RU" sz="2200" dirty="0" smtClean="0">
              <a:latin typeface="Arial" panose="020B0604020202020204" pitchFamily="34" charset="0"/>
              <a:cs typeface="Arial" panose="020B0604020202020204" pitchFamily="34" charset="0"/>
            </a:rPr>
            <a:t>Приведение методики расчета к единообразным подходам</a:t>
          </a:r>
          <a:endParaRPr lang="ru-R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3E6DCE-9336-452B-8E59-AA9F575EB442}" type="parTrans" cxnId="{42B048DA-9270-4CF6-8866-1DE4C31B2D59}">
      <dgm:prSet/>
      <dgm:spPr/>
      <dgm:t>
        <a:bodyPr/>
        <a:lstStyle/>
        <a:p>
          <a:endParaRPr lang="ru-RU"/>
        </a:p>
      </dgm:t>
    </dgm:pt>
    <dgm:pt modelId="{D4B42F19-6DE3-497B-AB3C-1837BCEB6D34}" type="sibTrans" cxnId="{42B048DA-9270-4CF6-8866-1DE4C31B2D59}">
      <dgm:prSet/>
      <dgm:spPr/>
      <dgm:t>
        <a:bodyPr/>
        <a:lstStyle/>
        <a:p>
          <a:endParaRPr lang="ru-RU"/>
        </a:p>
      </dgm:t>
    </dgm:pt>
    <dgm:pt modelId="{E3D115D1-B91B-44F5-BE6D-113A6E7FB6D8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ru-RU" sz="2200" dirty="0" smtClean="0">
              <a:latin typeface="Arial" panose="020B0604020202020204" pitchFamily="34" charset="0"/>
              <a:cs typeface="Arial" panose="020B0604020202020204" pitchFamily="34" charset="0"/>
            </a:rPr>
            <a:t>Обеспечение понятной и доступной информации для потребителей для контроля за применением регулируемых тарифов (надбавок)</a:t>
          </a:r>
          <a:endParaRPr lang="ru-R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B48556-C9EE-4B33-A9F1-A22056A58D6A}" type="parTrans" cxnId="{C0FDCADF-1B15-4E78-8899-4F11211A4722}">
      <dgm:prSet/>
      <dgm:spPr/>
      <dgm:t>
        <a:bodyPr/>
        <a:lstStyle/>
        <a:p>
          <a:endParaRPr lang="ru-RU"/>
        </a:p>
      </dgm:t>
    </dgm:pt>
    <dgm:pt modelId="{81C8CC37-E93D-49CE-991D-D6136029EA22}" type="sibTrans" cxnId="{C0FDCADF-1B15-4E78-8899-4F11211A4722}">
      <dgm:prSet/>
      <dgm:spPr/>
      <dgm:t>
        <a:bodyPr/>
        <a:lstStyle/>
        <a:p>
          <a:endParaRPr lang="ru-RU"/>
        </a:p>
      </dgm:t>
    </dgm:pt>
    <dgm:pt modelId="{AC56B461-1D62-4E85-9905-D4F0A1F1FAC4}" type="pres">
      <dgm:prSet presAssocID="{81BE8198-1CB1-4594-95CC-BA6CC86DD8B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A59699E-05CC-4CDB-9DBC-84D080131782}" type="pres">
      <dgm:prSet presAssocID="{81BE8198-1CB1-4594-95CC-BA6CC86DD8BD}" presName="Name1" presStyleCnt="0"/>
      <dgm:spPr/>
    </dgm:pt>
    <dgm:pt modelId="{9C4265A1-E26F-4B86-91D0-B11F27CB4332}" type="pres">
      <dgm:prSet presAssocID="{81BE8198-1CB1-4594-95CC-BA6CC86DD8BD}" presName="cycle" presStyleCnt="0"/>
      <dgm:spPr/>
    </dgm:pt>
    <dgm:pt modelId="{1380781E-DC40-412C-B9FE-9B1F78110B1A}" type="pres">
      <dgm:prSet presAssocID="{81BE8198-1CB1-4594-95CC-BA6CC86DD8BD}" presName="srcNode" presStyleLbl="node1" presStyleIdx="0" presStyleCnt="3"/>
      <dgm:spPr/>
    </dgm:pt>
    <dgm:pt modelId="{2AF62088-EAF0-4A09-ABA0-C1207D07EE77}" type="pres">
      <dgm:prSet presAssocID="{81BE8198-1CB1-4594-95CC-BA6CC86DD8BD}" presName="conn" presStyleLbl="parChTrans1D2" presStyleIdx="0" presStyleCnt="1"/>
      <dgm:spPr/>
      <dgm:t>
        <a:bodyPr/>
        <a:lstStyle/>
        <a:p>
          <a:endParaRPr lang="ru-RU"/>
        </a:p>
      </dgm:t>
    </dgm:pt>
    <dgm:pt modelId="{EE9EF924-1EA3-4C3A-9B4D-2EE429803EE6}" type="pres">
      <dgm:prSet presAssocID="{81BE8198-1CB1-4594-95CC-BA6CC86DD8BD}" presName="extraNode" presStyleLbl="node1" presStyleIdx="0" presStyleCnt="3"/>
      <dgm:spPr/>
    </dgm:pt>
    <dgm:pt modelId="{7A80F203-BC4A-4743-B67E-20B1561AEE7D}" type="pres">
      <dgm:prSet presAssocID="{81BE8198-1CB1-4594-95CC-BA6CC86DD8BD}" presName="dstNode" presStyleLbl="node1" presStyleIdx="0" presStyleCnt="3"/>
      <dgm:spPr/>
    </dgm:pt>
    <dgm:pt modelId="{47638C6E-36C7-4FF2-BA65-7B90438F9BCE}" type="pres">
      <dgm:prSet presAssocID="{511C737A-5217-443F-9662-E3A5D432DCE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5C1DD-DC8E-4E04-9A31-252FDB582042}" type="pres">
      <dgm:prSet presAssocID="{511C737A-5217-443F-9662-E3A5D432DCE9}" presName="accent_1" presStyleCnt="0"/>
      <dgm:spPr/>
    </dgm:pt>
    <dgm:pt modelId="{C6ACE691-6D1D-47A8-9D86-C847BD2AA3DB}" type="pres">
      <dgm:prSet presAssocID="{511C737A-5217-443F-9662-E3A5D432DCE9}" presName="accentRepeatNode" presStyleLbl="solidFgAcc1" presStyleIdx="0" presStyleCnt="3"/>
      <dgm:spPr/>
    </dgm:pt>
    <dgm:pt modelId="{1069993C-47A0-4FAE-956E-FC8C78E30A68}" type="pres">
      <dgm:prSet presAssocID="{427B97C5-C8C4-4DB1-9107-2F71E6D86BA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4A5B1-6441-4ECB-819A-8337C5250148}" type="pres">
      <dgm:prSet presAssocID="{427B97C5-C8C4-4DB1-9107-2F71E6D86BA7}" presName="accent_2" presStyleCnt="0"/>
      <dgm:spPr/>
    </dgm:pt>
    <dgm:pt modelId="{138C0746-60F7-469B-BB16-F96182F2FA54}" type="pres">
      <dgm:prSet presAssocID="{427B97C5-C8C4-4DB1-9107-2F71E6D86BA7}" presName="accentRepeatNode" presStyleLbl="solidFgAcc1" presStyleIdx="1" presStyleCnt="3"/>
      <dgm:spPr/>
    </dgm:pt>
    <dgm:pt modelId="{AA309757-2968-4039-80B3-DE372C72FDB8}" type="pres">
      <dgm:prSet presAssocID="{E3D115D1-B91B-44F5-BE6D-113A6E7FB6D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2A347-1F21-4E0C-B5EA-46A8E804ACC0}" type="pres">
      <dgm:prSet presAssocID="{E3D115D1-B91B-44F5-BE6D-113A6E7FB6D8}" presName="accent_3" presStyleCnt="0"/>
      <dgm:spPr/>
    </dgm:pt>
    <dgm:pt modelId="{2C394C5D-C9E2-4ED7-8082-B1BAC4BF5CAA}" type="pres">
      <dgm:prSet presAssocID="{E3D115D1-B91B-44F5-BE6D-113A6E7FB6D8}" presName="accentRepeatNode" presStyleLbl="solidFgAcc1" presStyleIdx="2" presStyleCnt="3"/>
      <dgm:spPr/>
    </dgm:pt>
  </dgm:ptLst>
  <dgm:cxnLst>
    <dgm:cxn modelId="{6F4DB04B-A188-47B5-A54F-DE1C441C92E3}" type="presOf" srcId="{81BE8198-1CB1-4594-95CC-BA6CC86DD8BD}" destId="{AC56B461-1D62-4E85-9905-D4F0A1F1FAC4}" srcOrd="0" destOrd="0" presId="urn:microsoft.com/office/officeart/2008/layout/VerticalCurvedList"/>
    <dgm:cxn modelId="{C071E830-BF7B-431F-9458-930C69655F3B}" type="presOf" srcId="{3D482B10-C7BE-4CFF-AFEA-6AB3BDC31F29}" destId="{2AF62088-EAF0-4A09-ABA0-C1207D07EE77}" srcOrd="0" destOrd="0" presId="urn:microsoft.com/office/officeart/2008/layout/VerticalCurvedList"/>
    <dgm:cxn modelId="{CF8698C3-F995-40EF-98F4-F66C10DFE410}" type="presOf" srcId="{427B97C5-C8C4-4DB1-9107-2F71E6D86BA7}" destId="{1069993C-47A0-4FAE-956E-FC8C78E30A68}" srcOrd="0" destOrd="0" presId="urn:microsoft.com/office/officeart/2008/layout/VerticalCurvedList"/>
    <dgm:cxn modelId="{94F9E61B-1610-4434-BE08-3727E95A4A14}" srcId="{81BE8198-1CB1-4594-95CC-BA6CC86DD8BD}" destId="{511C737A-5217-443F-9662-E3A5D432DCE9}" srcOrd="0" destOrd="0" parTransId="{8DB47421-B7F5-4F20-9B48-6DF660C58C51}" sibTransId="{3D482B10-C7BE-4CFF-AFEA-6AB3BDC31F29}"/>
    <dgm:cxn modelId="{C0FDCADF-1B15-4E78-8899-4F11211A4722}" srcId="{81BE8198-1CB1-4594-95CC-BA6CC86DD8BD}" destId="{E3D115D1-B91B-44F5-BE6D-113A6E7FB6D8}" srcOrd="2" destOrd="0" parTransId="{D6B48556-C9EE-4B33-A9F1-A22056A58D6A}" sibTransId="{81C8CC37-E93D-49CE-991D-D6136029EA22}"/>
    <dgm:cxn modelId="{42B048DA-9270-4CF6-8866-1DE4C31B2D59}" srcId="{81BE8198-1CB1-4594-95CC-BA6CC86DD8BD}" destId="{427B97C5-C8C4-4DB1-9107-2F71E6D86BA7}" srcOrd="1" destOrd="0" parTransId="{E33E6DCE-9336-452B-8E59-AA9F575EB442}" sibTransId="{D4B42F19-6DE3-497B-AB3C-1837BCEB6D34}"/>
    <dgm:cxn modelId="{9B409BD4-3AD7-40CC-8FCF-9930990AABF1}" type="presOf" srcId="{511C737A-5217-443F-9662-E3A5D432DCE9}" destId="{47638C6E-36C7-4FF2-BA65-7B90438F9BCE}" srcOrd="0" destOrd="0" presId="urn:microsoft.com/office/officeart/2008/layout/VerticalCurvedList"/>
    <dgm:cxn modelId="{44B313CC-B4A5-4E35-860B-F3ABB0BF0765}" type="presOf" srcId="{E3D115D1-B91B-44F5-BE6D-113A6E7FB6D8}" destId="{AA309757-2968-4039-80B3-DE372C72FDB8}" srcOrd="0" destOrd="0" presId="urn:microsoft.com/office/officeart/2008/layout/VerticalCurvedList"/>
    <dgm:cxn modelId="{2D34C3B9-B98A-4254-9F6C-0DDFCF0E6C1E}" type="presParOf" srcId="{AC56B461-1D62-4E85-9905-D4F0A1F1FAC4}" destId="{DA59699E-05CC-4CDB-9DBC-84D080131782}" srcOrd="0" destOrd="0" presId="urn:microsoft.com/office/officeart/2008/layout/VerticalCurvedList"/>
    <dgm:cxn modelId="{1B49C99A-281B-4202-A448-015EAE119D2E}" type="presParOf" srcId="{DA59699E-05CC-4CDB-9DBC-84D080131782}" destId="{9C4265A1-E26F-4B86-91D0-B11F27CB4332}" srcOrd="0" destOrd="0" presId="urn:microsoft.com/office/officeart/2008/layout/VerticalCurvedList"/>
    <dgm:cxn modelId="{B775AF5B-C9AF-49DE-8AEE-D89644ACB9BF}" type="presParOf" srcId="{9C4265A1-E26F-4B86-91D0-B11F27CB4332}" destId="{1380781E-DC40-412C-B9FE-9B1F78110B1A}" srcOrd="0" destOrd="0" presId="urn:microsoft.com/office/officeart/2008/layout/VerticalCurvedList"/>
    <dgm:cxn modelId="{88D03170-6DAC-424D-AE59-E90EC7692E8A}" type="presParOf" srcId="{9C4265A1-E26F-4B86-91D0-B11F27CB4332}" destId="{2AF62088-EAF0-4A09-ABA0-C1207D07EE77}" srcOrd="1" destOrd="0" presId="urn:microsoft.com/office/officeart/2008/layout/VerticalCurvedList"/>
    <dgm:cxn modelId="{5A383EEA-94BA-43EB-9CED-950D0F4D145C}" type="presParOf" srcId="{9C4265A1-E26F-4B86-91D0-B11F27CB4332}" destId="{EE9EF924-1EA3-4C3A-9B4D-2EE429803EE6}" srcOrd="2" destOrd="0" presId="urn:microsoft.com/office/officeart/2008/layout/VerticalCurvedList"/>
    <dgm:cxn modelId="{51A3E361-11DA-4795-8129-CE503B92842A}" type="presParOf" srcId="{9C4265A1-E26F-4B86-91D0-B11F27CB4332}" destId="{7A80F203-BC4A-4743-B67E-20B1561AEE7D}" srcOrd="3" destOrd="0" presId="urn:microsoft.com/office/officeart/2008/layout/VerticalCurvedList"/>
    <dgm:cxn modelId="{51ECA479-2C47-4731-9322-4B0ED5B2A771}" type="presParOf" srcId="{DA59699E-05CC-4CDB-9DBC-84D080131782}" destId="{47638C6E-36C7-4FF2-BA65-7B90438F9BCE}" srcOrd="1" destOrd="0" presId="urn:microsoft.com/office/officeart/2008/layout/VerticalCurvedList"/>
    <dgm:cxn modelId="{B985921F-E9A4-45E8-A464-88A93856CBFB}" type="presParOf" srcId="{DA59699E-05CC-4CDB-9DBC-84D080131782}" destId="{E345C1DD-DC8E-4E04-9A31-252FDB582042}" srcOrd="2" destOrd="0" presId="urn:microsoft.com/office/officeart/2008/layout/VerticalCurvedList"/>
    <dgm:cxn modelId="{B41BB99F-CECB-4B16-BAFF-14DE4D64DC38}" type="presParOf" srcId="{E345C1DD-DC8E-4E04-9A31-252FDB582042}" destId="{C6ACE691-6D1D-47A8-9D86-C847BD2AA3DB}" srcOrd="0" destOrd="0" presId="urn:microsoft.com/office/officeart/2008/layout/VerticalCurvedList"/>
    <dgm:cxn modelId="{51D88F01-FAA1-4437-998D-855C9704BDA5}" type="presParOf" srcId="{DA59699E-05CC-4CDB-9DBC-84D080131782}" destId="{1069993C-47A0-4FAE-956E-FC8C78E30A68}" srcOrd="3" destOrd="0" presId="urn:microsoft.com/office/officeart/2008/layout/VerticalCurvedList"/>
    <dgm:cxn modelId="{C67DBC35-8CDE-4074-A270-20488B17FDAB}" type="presParOf" srcId="{DA59699E-05CC-4CDB-9DBC-84D080131782}" destId="{91E4A5B1-6441-4ECB-819A-8337C5250148}" srcOrd="4" destOrd="0" presId="urn:microsoft.com/office/officeart/2008/layout/VerticalCurvedList"/>
    <dgm:cxn modelId="{93EC642C-56EF-4648-83C5-FCB07C5544F5}" type="presParOf" srcId="{91E4A5B1-6441-4ECB-819A-8337C5250148}" destId="{138C0746-60F7-469B-BB16-F96182F2FA54}" srcOrd="0" destOrd="0" presId="urn:microsoft.com/office/officeart/2008/layout/VerticalCurvedList"/>
    <dgm:cxn modelId="{271C805B-5F1C-441A-BB2B-BB31E91B86D9}" type="presParOf" srcId="{DA59699E-05CC-4CDB-9DBC-84D080131782}" destId="{AA309757-2968-4039-80B3-DE372C72FDB8}" srcOrd="5" destOrd="0" presId="urn:microsoft.com/office/officeart/2008/layout/VerticalCurvedList"/>
    <dgm:cxn modelId="{7AC3E493-1AF5-4C47-A603-BC493674339A}" type="presParOf" srcId="{DA59699E-05CC-4CDB-9DBC-84D080131782}" destId="{0432A347-1F21-4E0C-B5EA-46A8E804ACC0}" srcOrd="6" destOrd="0" presId="urn:microsoft.com/office/officeart/2008/layout/VerticalCurvedList"/>
    <dgm:cxn modelId="{668CE39F-F81E-4D37-8B91-FBD2CD86601D}" type="presParOf" srcId="{0432A347-1F21-4E0C-B5EA-46A8E804ACC0}" destId="{2C394C5D-C9E2-4ED7-8082-B1BAC4BF5C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62088-EAF0-4A09-ABA0-C1207D07EE77}">
      <dsp:nvSpPr>
        <dsp:cNvPr id="0" name=""/>
        <dsp:cNvSpPr/>
      </dsp:nvSpPr>
      <dsp:spPr>
        <a:xfrm>
          <a:off x="-4688901" y="-718784"/>
          <a:ext cx="5585152" cy="5585152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638C6E-36C7-4FF2-BA65-7B90438F9BCE}">
      <dsp:nvSpPr>
        <dsp:cNvPr id="0" name=""/>
        <dsp:cNvSpPr/>
      </dsp:nvSpPr>
      <dsp:spPr>
        <a:xfrm>
          <a:off x="576414" y="414758"/>
          <a:ext cx="9934436" cy="829516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8429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Максимальный охват регулированием организаций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6414" y="414758"/>
        <a:ext cx="9934436" cy="829516"/>
      </dsp:txXfrm>
    </dsp:sp>
    <dsp:sp modelId="{C6ACE691-6D1D-47A8-9D86-C847BD2AA3DB}">
      <dsp:nvSpPr>
        <dsp:cNvPr id="0" name=""/>
        <dsp:cNvSpPr/>
      </dsp:nvSpPr>
      <dsp:spPr>
        <a:xfrm>
          <a:off x="57966" y="311068"/>
          <a:ext cx="1036896" cy="103689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9993C-47A0-4FAE-956E-FC8C78E30A68}">
      <dsp:nvSpPr>
        <dsp:cNvPr id="0" name=""/>
        <dsp:cNvSpPr/>
      </dsp:nvSpPr>
      <dsp:spPr>
        <a:xfrm>
          <a:off x="877943" y="1659033"/>
          <a:ext cx="9632907" cy="829516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8429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Приведение методики расчета к единообразным подходам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7943" y="1659033"/>
        <a:ext cx="9632907" cy="829516"/>
      </dsp:txXfrm>
    </dsp:sp>
    <dsp:sp modelId="{138C0746-60F7-469B-BB16-F96182F2FA54}">
      <dsp:nvSpPr>
        <dsp:cNvPr id="0" name=""/>
        <dsp:cNvSpPr/>
      </dsp:nvSpPr>
      <dsp:spPr>
        <a:xfrm>
          <a:off x="359495" y="1555344"/>
          <a:ext cx="1036896" cy="103689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09757-2968-4039-80B3-DE372C72FDB8}">
      <dsp:nvSpPr>
        <dsp:cNvPr id="0" name=""/>
        <dsp:cNvSpPr/>
      </dsp:nvSpPr>
      <dsp:spPr>
        <a:xfrm>
          <a:off x="576414" y="2903308"/>
          <a:ext cx="9934436" cy="829516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8429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Обеспечение понятной и доступной информации для потребителей для контроля за применением регулируемых тарифов (надбавок)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6414" y="2903308"/>
        <a:ext cx="9934436" cy="829516"/>
      </dsp:txXfrm>
    </dsp:sp>
    <dsp:sp modelId="{2C394C5D-C9E2-4ED7-8082-B1BAC4BF5CAA}">
      <dsp:nvSpPr>
        <dsp:cNvPr id="0" name=""/>
        <dsp:cNvSpPr/>
      </dsp:nvSpPr>
      <dsp:spPr>
        <a:xfrm>
          <a:off x="57966" y="2799619"/>
          <a:ext cx="1036896" cy="103689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40FF7D88-01EE-4EA2-B3B7-9B5B5EFAB527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1735"/>
            <a:ext cx="2951217" cy="49760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981" y="9441735"/>
            <a:ext cx="2951217" cy="49760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275B4406-664F-4CB5-9378-C8DF3EF4F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860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0475" cy="498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41" y="0"/>
            <a:ext cx="2950475" cy="498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643D9EFA-EDF4-4021-9FB0-76DEC7F39129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7412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84073"/>
            <a:ext cx="5447030" cy="391424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2160"/>
            <a:ext cx="2950475" cy="49877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41" y="9442160"/>
            <a:ext cx="2950475" cy="49877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DEAC1452-BD9C-48F6-A5A0-EC99E6BA1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1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304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C1452-BD9C-48F6-A5A0-EC99E6BA1B4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818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C1452-BD9C-48F6-A5A0-EC99E6BA1B4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56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C1452-BD9C-48F6-A5A0-EC99E6BA1B4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23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C1452-BD9C-48F6-A5A0-EC99E6BA1B4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38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198C-6BEE-47DC-9F1B-5655310D2C24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25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00EE-EC01-4394-906C-8E11242108F0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84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E645-0463-48A5-8550-D2F825307F68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49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E4C83-E0AE-4D30-98A2-E215C51DF8BA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34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DAE2-F104-4596-B7D4-C5162DC5B2CF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37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D082-DEF5-49E1-B228-A17B9E9D5FAA}" type="datetime1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3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99E9-A359-41F8-8CF4-F499F9AD1F68}" type="datetime1">
              <a:rPr lang="ru-RU" smtClean="0"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81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4590-CB5D-4861-888C-D9E8AA956A9B}" type="datetime1">
              <a:rPr lang="ru-RU" smtClean="0"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5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72A3-E2D6-49B0-89A5-3FC8E885AB07}" type="datetime1">
              <a:rPr lang="ru-RU" smtClean="0"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67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6973-020E-4977-BA3D-8946DAC8890E}" type="datetime1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5A16-C358-40C8-930E-DA0DD818AD29}" type="datetime1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42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2E832-CE19-4BA9-85A3-61230FA96ABD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84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jpeg"/><Relationship Id="rId7" Type="http://schemas.openxmlformats.org/officeDocument/2006/relationships/image" Target="../media/image3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s://vk.com/club183178886" TargetMode="Externa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1656879" y="-474532"/>
            <a:ext cx="10274531" cy="3060427"/>
          </a:xfrm>
          <a:prstGeom prst="rect">
            <a:avLst/>
          </a:prstGeom>
        </p:spPr>
        <p:txBody>
          <a:bodyPr vert="horz" lIns="51449" tIns="25724" rIns="51449" bIns="25724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b="1" dirty="0">
              <a:solidFill>
                <a:srgbClr val="000066"/>
              </a:solidFill>
            </a:endParaRPr>
          </a:p>
          <a:p>
            <a:pPr algn="ctr">
              <a:spcBef>
                <a:spcPts val="0"/>
              </a:spcBef>
            </a:pPr>
            <a:endParaRPr lang="en-US" sz="3200" dirty="0" smtClean="0">
              <a:ln w="0"/>
              <a:solidFill>
                <a:srgbClr val="00006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dirty="0">
              <a:ln w="0"/>
              <a:solidFill>
                <a:srgbClr val="00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423592" y="5733260"/>
            <a:ext cx="7272808" cy="540147"/>
          </a:xfrm>
          <a:prstGeom prst="rect">
            <a:avLst/>
          </a:prstGeom>
        </p:spPr>
        <p:txBody>
          <a:bodyPr vert="horz" lIns="51449" tIns="25724" rIns="51449" bIns="25724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b="1" dirty="0">
              <a:solidFill>
                <a:srgbClr val="000066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063552" y="6021288"/>
            <a:ext cx="8604448" cy="648072"/>
          </a:xfrm>
          <a:prstGeom prst="rect">
            <a:avLst/>
          </a:prstGeom>
        </p:spPr>
        <p:txBody>
          <a:bodyPr vert="horz" lIns="51449" tIns="25724" rIns="51449" bIns="25724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dirty="0" smtClean="0">
                <a:ln w="0"/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dirty="0">
              <a:ln w="0"/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2014" y="5767372"/>
            <a:ext cx="111762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Первый заместитель председателя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комитета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Республики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Татарстан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тарифам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ЛАРИСА ВАСИЛЬЕВНА ХАБИБУЛЛИНА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871" y="160338"/>
            <a:ext cx="3086941" cy="124919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101768" y="1944583"/>
            <a:ext cx="106967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Стратегии развития 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сферы тарифного регулирования 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Республике Татарстан 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2023 – 2025 годы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blob:https://web.whatsapp.com/f369f008-c3bf-45a0-8ced-407b03ebf76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776" y="83863"/>
            <a:ext cx="2946212" cy="106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>
                <a:solidFill>
                  <a:schemeClr val="bg1"/>
                </a:solidFill>
              </a:rPr>
              <a:t>1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7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1077558" y="51497"/>
            <a:ext cx="10175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НЕПРОМЫШЛЕННАЯ СФЕРА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759" y="11429"/>
            <a:ext cx="502761" cy="46161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0637" y="32429"/>
            <a:ext cx="452362" cy="440612"/>
          </a:xfrm>
          <a:prstGeom prst="rect">
            <a:avLst/>
          </a:prstGeom>
        </p:spPr>
      </p:pic>
      <p:sp>
        <p:nvSpPr>
          <p:cNvPr id="5" name="文本框 113"/>
          <p:cNvSpPr txBox="1"/>
          <p:nvPr/>
        </p:nvSpPr>
        <p:spPr>
          <a:xfrm>
            <a:off x="912995" y="994152"/>
            <a:ext cx="39940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  <a:spcAft>
                <a:spcPts val="1200"/>
              </a:spcAft>
            </a:pPr>
            <a:r>
              <a:rPr lang="ru-RU" altLang="zh-CN" sz="2400" b="1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Надбавки на </a:t>
            </a:r>
            <a:endParaRPr lang="ru-RU" altLang="zh-CN" sz="2400" b="1" dirty="0" smtClean="0"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  <a:p>
            <a:pPr algn="ctr">
              <a:lnSpc>
                <a:spcPts val="1500"/>
              </a:lnSpc>
              <a:spcAft>
                <a:spcPts val="1200"/>
              </a:spcAft>
            </a:pPr>
            <a:r>
              <a:rPr lang="ru-RU" altLang="zh-CN" sz="2400" b="1" dirty="0" smtClean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лекарства (</a:t>
            </a:r>
            <a:r>
              <a:rPr lang="ru-RU" altLang="zh-CN" sz="2400" b="1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ЖНВЛП</a:t>
            </a:r>
            <a:r>
              <a:rPr lang="ru-RU" altLang="zh-CN" sz="2400" b="1" dirty="0" smtClean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)</a:t>
            </a:r>
            <a:endParaRPr lang="ru-RU" altLang="zh-CN" sz="2400" b="1" dirty="0"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6" name="文本框 113"/>
          <p:cNvSpPr txBox="1"/>
          <p:nvPr/>
        </p:nvSpPr>
        <p:spPr>
          <a:xfrm>
            <a:off x="4994122" y="994152"/>
            <a:ext cx="3502898" cy="65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  <a:spcAft>
                <a:spcPts val="1200"/>
              </a:spcAft>
            </a:pPr>
            <a:r>
              <a:rPr lang="ru-RU" altLang="zh-CN" sz="2400" b="1" dirty="0" smtClean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Социальные </a:t>
            </a:r>
          </a:p>
          <a:p>
            <a:pPr algn="ctr">
              <a:lnSpc>
                <a:spcPts val="1500"/>
              </a:lnSpc>
              <a:spcAft>
                <a:spcPts val="1200"/>
              </a:spcAft>
            </a:pPr>
            <a:r>
              <a:rPr lang="ru-RU" altLang="zh-CN" sz="2400" b="1" dirty="0" smtClean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услуги</a:t>
            </a:r>
            <a:endParaRPr lang="ru-RU" altLang="zh-CN" sz="2000" b="1" dirty="0"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113"/>
          <p:cNvSpPr txBox="1"/>
          <p:nvPr/>
        </p:nvSpPr>
        <p:spPr>
          <a:xfrm>
            <a:off x="8748020" y="980227"/>
            <a:ext cx="2192836" cy="65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  <a:spcAft>
                <a:spcPts val="1200"/>
              </a:spcAft>
            </a:pPr>
            <a:r>
              <a:rPr lang="ru-RU" altLang="zh-CN" sz="2400" b="1" dirty="0">
                <a:solidFill>
                  <a:srgbClr val="3C3C3B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Н</a:t>
            </a:r>
            <a:r>
              <a:rPr lang="ru-RU" altLang="zh-CN" sz="2400" b="1" dirty="0" smtClean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аценки на </a:t>
            </a:r>
          </a:p>
          <a:p>
            <a:pPr algn="ctr">
              <a:lnSpc>
                <a:spcPts val="1500"/>
              </a:lnSpc>
              <a:spcAft>
                <a:spcPts val="1200"/>
              </a:spcAft>
            </a:pPr>
            <a:r>
              <a:rPr lang="ru-RU" altLang="zh-CN" sz="2400" b="1" dirty="0" smtClean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питание </a:t>
            </a:r>
            <a:endParaRPr lang="ru-RU" altLang="zh-CN" sz="2400" b="1" dirty="0"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55237375"/>
              </p:ext>
            </p:extLst>
          </p:nvPr>
        </p:nvGraphicFramePr>
        <p:xfrm>
          <a:off x="1077558" y="1914787"/>
          <a:ext cx="10567358" cy="4147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82527"/>
            <a:ext cx="2743200" cy="365125"/>
          </a:xfrm>
        </p:spPr>
        <p:txBody>
          <a:bodyPr/>
          <a:lstStyle/>
          <a:p>
            <a:fld id="{31F26DC6-2DC4-452B-B163-FE3FF404720D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21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314" y="1217594"/>
            <a:ext cx="2930423" cy="3355864"/>
          </a:xfrm>
          <a:prstGeom prst="rect">
            <a:avLst/>
          </a:prstGeom>
        </p:spPr>
      </p:pic>
      <p:sp>
        <p:nvSpPr>
          <p:cNvPr id="55" name="圆角矩形 39"/>
          <p:cNvSpPr/>
          <p:nvPr/>
        </p:nvSpPr>
        <p:spPr>
          <a:xfrm>
            <a:off x="4619956" y="1421674"/>
            <a:ext cx="2691900" cy="2924175"/>
          </a:xfrm>
          <a:prstGeom prst="roundRect">
            <a:avLst>
              <a:gd name="adj" fmla="val 13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7800000" scaled="0"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127000" dir="7200000" sx="102000" sy="102000" algn="ctr" rotWithShape="0">
              <a:schemeClr val="tx1">
                <a:lumMod val="90000"/>
                <a:lumOff val="10000"/>
                <a:alpha val="20000"/>
              </a:schemeClr>
            </a:outerShdw>
          </a:effectLst>
        </p:spPr>
        <p:txBody>
          <a:bodyPr wrap="none" lIns="91412" tIns="45706" rIns="91412" bIns="45706" anchor="ctr"/>
          <a:lstStyle/>
          <a:p>
            <a:pPr latinLnBrk="1"/>
            <a:endParaRPr kumimoji="1" lang="zh-CN" altLang="en-US" sz="2399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2"/>
          <p:cNvGrpSpPr/>
          <p:nvPr/>
        </p:nvGrpSpPr>
        <p:grpSpPr>
          <a:xfrm>
            <a:off x="1302590" y="4354353"/>
            <a:ext cx="10054230" cy="2036659"/>
            <a:chOff x="835256" y="4081062"/>
            <a:chExt cx="10057333" cy="2036659"/>
          </a:xfrm>
        </p:grpSpPr>
        <p:grpSp>
          <p:nvGrpSpPr>
            <p:cNvPr id="5" name="Group 3"/>
            <p:cNvGrpSpPr/>
            <p:nvPr/>
          </p:nvGrpSpPr>
          <p:grpSpPr>
            <a:xfrm>
              <a:off x="1604688" y="4265735"/>
              <a:ext cx="9287901" cy="1851986"/>
              <a:chOff x="774273" y="3145321"/>
              <a:chExt cx="7823700" cy="1560029"/>
            </a:xfrm>
          </p:grpSpPr>
          <p:grpSp>
            <p:nvGrpSpPr>
              <p:cNvPr id="11" name="Group 4"/>
              <p:cNvGrpSpPr/>
              <p:nvPr/>
            </p:nvGrpSpPr>
            <p:grpSpPr>
              <a:xfrm>
                <a:off x="774273" y="4208962"/>
                <a:ext cx="1401958" cy="447873"/>
                <a:chOff x="2193925" y="3784600"/>
                <a:chExt cx="1182688" cy="377825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23" name="Oval 11"/>
                <p:cNvSpPr>
                  <a:spLocks noChangeArrowheads="1"/>
                </p:cNvSpPr>
                <p:nvPr/>
              </p:nvSpPr>
              <p:spPr bwMode="auto">
                <a:xfrm>
                  <a:off x="2708275" y="3894138"/>
                  <a:ext cx="165100" cy="1651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62510" tIns="81255" rIns="162510" bIns="8125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199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" name="Freeform 12"/>
                <p:cNvSpPr>
                  <a:spLocks noEditPoints="1"/>
                </p:cNvSpPr>
                <p:nvPr/>
              </p:nvSpPr>
              <p:spPr bwMode="auto">
                <a:xfrm>
                  <a:off x="2603500" y="3784600"/>
                  <a:ext cx="379413" cy="377825"/>
                </a:xfrm>
                <a:custGeom>
                  <a:avLst/>
                  <a:gdLst>
                    <a:gd name="T0" fmla="*/ 50 w 101"/>
                    <a:gd name="T1" fmla="*/ 0 h 100"/>
                    <a:gd name="T2" fmla="*/ 101 w 101"/>
                    <a:gd name="T3" fmla="*/ 50 h 100"/>
                    <a:gd name="T4" fmla="*/ 50 w 101"/>
                    <a:gd name="T5" fmla="*/ 100 h 100"/>
                    <a:gd name="T6" fmla="*/ 0 w 101"/>
                    <a:gd name="T7" fmla="*/ 50 h 100"/>
                    <a:gd name="T8" fmla="*/ 50 w 101"/>
                    <a:gd name="T9" fmla="*/ 0 h 100"/>
                    <a:gd name="T10" fmla="*/ 50 w 101"/>
                    <a:gd name="T11" fmla="*/ 77 h 100"/>
                    <a:gd name="T12" fmla="*/ 78 w 101"/>
                    <a:gd name="T13" fmla="*/ 50 h 100"/>
                    <a:gd name="T14" fmla="*/ 50 w 101"/>
                    <a:gd name="T15" fmla="*/ 23 h 100"/>
                    <a:gd name="T16" fmla="*/ 23 w 101"/>
                    <a:gd name="T17" fmla="*/ 50 h 100"/>
                    <a:gd name="T18" fmla="*/ 50 w 101"/>
                    <a:gd name="T19" fmla="*/ 7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1" h="100">
                      <a:moveTo>
                        <a:pt x="50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0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8" y="65"/>
                        <a:pt x="78" y="50"/>
                      </a:cubicBezTo>
                      <a:cubicBezTo>
                        <a:pt x="78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62510" tIns="81255" rIns="162510" bIns="8125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199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" name="Oval 13"/>
                <p:cNvSpPr>
                  <a:spLocks noChangeArrowheads="1"/>
                </p:cNvSpPr>
                <p:nvPr/>
              </p:nvSpPr>
              <p:spPr bwMode="auto">
                <a:xfrm>
                  <a:off x="3106738" y="3894138"/>
                  <a:ext cx="165100" cy="1651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62510" tIns="81255" rIns="162510" bIns="8125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199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Freeform 14"/>
                <p:cNvSpPr>
                  <a:spLocks noEditPoints="1"/>
                </p:cNvSpPr>
                <p:nvPr/>
              </p:nvSpPr>
              <p:spPr bwMode="auto">
                <a:xfrm>
                  <a:off x="3001963" y="3784600"/>
                  <a:ext cx="374650" cy="377825"/>
                </a:xfrm>
                <a:custGeom>
                  <a:avLst/>
                  <a:gdLst>
                    <a:gd name="T0" fmla="*/ 50 w 100"/>
                    <a:gd name="T1" fmla="*/ 0 h 100"/>
                    <a:gd name="T2" fmla="*/ 100 w 100"/>
                    <a:gd name="T3" fmla="*/ 50 h 100"/>
                    <a:gd name="T4" fmla="*/ 50 w 100"/>
                    <a:gd name="T5" fmla="*/ 100 h 100"/>
                    <a:gd name="T6" fmla="*/ 0 w 100"/>
                    <a:gd name="T7" fmla="*/ 50 h 100"/>
                    <a:gd name="T8" fmla="*/ 50 w 100"/>
                    <a:gd name="T9" fmla="*/ 0 h 100"/>
                    <a:gd name="T10" fmla="*/ 50 w 100"/>
                    <a:gd name="T11" fmla="*/ 77 h 100"/>
                    <a:gd name="T12" fmla="*/ 77 w 100"/>
                    <a:gd name="T13" fmla="*/ 50 h 100"/>
                    <a:gd name="T14" fmla="*/ 50 w 100"/>
                    <a:gd name="T15" fmla="*/ 23 h 100"/>
                    <a:gd name="T16" fmla="*/ 23 w 100"/>
                    <a:gd name="T17" fmla="*/ 50 h 100"/>
                    <a:gd name="T18" fmla="*/ 50 w 100"/>
                    <a:gd name="T19" fmla="*/ 7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0" h="100">
                      <a:moveTo>
                        <a:pt x="50" y="0"/>
                      </a:moveTo>
                      <a:cubicBezTo>
                        <a:pt x="78" y="0"/>
                        <a:pt x="100" y="23"/>
                        <a:pt x="100" y="50"/>
                      </a:cubicBezTo>
                      <a:cubicBezTo>
                        <a:pt x="100" y="78"/>
                        <a:pt x="78" y="100"/>
                        <a:pt x="50" y="100"/>
                      </a:cubicBezTo>
                      <a:cubicBezTo>
                        <a:pt x="22" y="100"/>
                        <a:pt x="0" y="78"/>
                        <a:pt x="0" y="50"/>
                      </a:cubicBezTo>
                      <a:cubicBezTo>
                        <a:pt x="0" y="23"/>
                        <a:pt x="22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7" y="65"/>
                        <a:pt x="77" y="50"/>
                      </a:cubicBezTo>
                      <a:cubicBezTo>
                        <a:pt x="77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62510" tIns="81255" rIns="162510" bIns="8125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199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" name="Oval 15"/>
                <p:cNvSpPr>
                  <a:spLocks noChangeArrowheads="1"/>
                </p:cNvSpPr>
                <p:nvPr/>
              </p:nvSpPr>
              <p:spPr bwMode="auto">
                <a:xfrm>
                  <a:off x="2303463" y="3894138"/>
                  <a:ext cx="165100" cy="1651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62510" tIns="81255" rIns="162510" bIns="8125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199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" name="Freeform 16"/>
                <p:cNvSpPr>
                  <a:spLocks noEditPoints="1"/>
                </p:cNvSpPr>
                <p:nvPr/>
              </p:nvSpPr>
              <p:spPr bwMode="auto">
                <a:xfrm>
                  <a:off x="2193925" y="3784600"/>
                  <a:ext cx="379413" cy="377825"/>
                </a:xfrm>
                <a:custGeom>
                  <a:avLst/>
                  <a:gdLst>
                    <a:gd name="T0" fmla="*/ 51 w 101"/>
                    <a:gd name="T1" fmla="*/ 0 h 100"/>
                    <a:gd name="T2" fmla="*/ 101 w 101"/>
                    <a:gd name="T3" fmla="*/ 50 h 100"/>
                    <a:gd name="T4" fmla="*/ 51 w 101"/>
                    <a:gd name="T5" fmla="*/ 100 h 100"/>
                    <a:gd name="T6" fmla="*/ 0 w 101"/>
                    <a:gd name="T7" fmla="*/ 50 h 100"/>
                    <a:gd name="T8" fmla="*/ 51 w 101"/>
                    <a:gd name="T9" fmla="*/ 0 h 100"/>
                    <a:gd name="T10" fmla="*/ 51 w 101"/>
                    <a:gd name="T11" fmla="*/ 77 h 100"/>
                    <a:gd name="T12" fmla="*/ 78 w 101"/>
                    <a:gd name="T13" fmla="*/ 50 h 100"/>
                    <a:gd name="T14" fmla="*/ 51 w 101"/>
                    <a:gd name="T15" fmla="*/ 23 h 100"/>
                    <a:gd name="T16" fmla="*/ 24 w 101"/>
                    <a:gd name="T17" fmla="*/ 50 h 100"/>
                    <a:gd name="T18" fmla="*/ 51 w 101"/>
                    <a:gd name="T19" fmla="*/ 7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1" h="100">
                      <a:moveTo>
                        <a:pt x="51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1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1" y="0"/>
                      </a:cubicBezTo>
                      <a:close/>
                      <a:moveTo>
                        <a:pt x="51" y="77"/>
                      </a:moveTo>
                      <a:cubicBezTo>
                        <a:pt x="66" y="77"/>
                        <a:pt x="78" y="65"/>
                        <a:pt x="78" y="50"/>
                      </a:cubicBezTo>
                      <a:cubicBezTo>
                        <a:pt x="78" y="35"/>
                        <a:pt x="66" y="23"/>
                        <a:pt x="51" y="23"/>
                      </a:cubicBezTo>
                      <a:cubicBezTo>
                        <a:pt x="36" y="23"/>
                        <a:pt x="24" y="35"/>
                        <a:pt x="24" y="50"/>
                      </a:cubicBezTo>
                      <a:cubicBezTo>
                        <a:pt x="24" y="65"/>
                        <a:pt x="36" y="77"/>
                        <a:pt x="51" y="77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62510" tIns="81255" rIns="162510" bIns="8125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199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2" name="Group 6"/>
              <p:cNvGrpSpPr/>
              <p:nvPr/>
            </p:nvGrpSpPr>
            <p:grpSpPr>
              <a:xfrm>
                <a:off x="6352958" y="3145321"/>
                <a:ext cx="2245015" cy="1560029"/>
                <a:chOff x="5256213" y="2846388"/>
                <a:chExt cx="1893888" cy="1316037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13" name="Freeform 5"/>
                <p:cNvSpPr>
                  <a:spLocks noEditPoints="1"/>
                </p:cNvSpPr>
                <p:nvPr/>
              </p:nvSpPr>
              <p:spPr bwMode="auto">
                <a:xfrm>
                  <a:off x="6443663" y="3179763"/>
                  <a:ext cx="706438" cy="857250"/>
                </a:xfrm>
                <a:custGeom>
                  <a:avLst/>
                  <a:gdLst>
                    <a:gd name="T0" fmla="*/ 7 w 188"/>
                    <a:gd name="T1" fmla="*/ 165 h 227"/>
                    <a:gd name="T2" fmla="*/ 32 w 188"/>
                    <a:gd name="T3" fmla="*/ 134 h 227"/>
                    <a:gd name="T4" fmla="*/ 39 w 188"/>
                    <a:gd name="T5" fmla="*/ 125 h 227"/>
                    <a:gd name="T6" fmla="*/ 46 w 188"/>
                    <a:gd name="T7" fmla="*/ 15 h 227"/>
                    <a:gd name="T8" fmla="*/ 50 w 188"/>
                    <a:gd name="T9" fmla="*/ 0 h 227"/>
                    <a:gd name="T10" fmla="*/ 152 w 188"/>
                    <a:gd name="T11" fmla="*/ 5 h 227"/>
                    <a:gd name="T12" fmla="*/ 168 w 188"/>
                    <a:gd name="T13" fmla="*/ 11 h 227"/>
                    <a:gd name="T14" fmla="*/ 172 w 188"/>
                    <a:gd name="T15" fmla="*/ 24 h 227"/>
                    <a:gd name="T16" fmla="*/ 165 w 188"/>
                    <a:gd name="T17" fmla="*/ 25 h 227"/>
                    <a:gd name="T18" fmla="*/ 179 w 188"/>
                    <a:gd name="T19" fmla="*/ 84 h 227"/>
                    <a:gd name="T20" fmla="*/ 185 w 188"/>
                    <a:gd name="T21" fmla="*/ 88 h 227"/>
                    <a:gd name="T22" fmla="*/ 185 w 188"/>
                    <a:gd name="T23" fmla="*/ 134 h 227"/>
                    <a:gd name="T24" fmla="*/ 181 w 188"/>
                    <a:gd name="T25" fmla="*/ 154 h 227"/>
                    <a:gd name="T26" fmla="*/ 181 w 188"/>
                    <a:gd name="T27" fmla="*/ 159 h 227"/>
                    <a:gd name="T28" fmla="*/ 188 w 188"/>
                    <a:gd name="T29" fmla="*/ 165 h 227"/>
                    <a:gd name="T30" fmla="*/ 187 w 188"/>
                    <a:gd name="T31" fmla="*/ 191 h 227"/>
                    <a:gd name="T32" fmla="*/ 180 w 188"/>
                    <a:gd name="T33" fmla="*/ 202 h 227"/>
                    <a:gd name="T34" fmla="*/ 166 w 188"/>
                    <a:gd name="T35" fmla="*/ 202 h 227"/>
                    <a:gd name="T36" fmla="*/ 162 w 188"/>
                    <a:gd name="T37" fmla="*/ 202 h 227"/>
                    <a:gd name="T38" fmla="*/ 163 w 188"/>
                    <a:gd name="T39" fmla="*/ 221 h 227"/>
                    <a:gd name="T40" fmla="*/ 163 w 188"/>
                    <a:gd name="T41" fmla="*/ 221 h 227"/>
                    <a:gd name="T42" fmla="*/ 161 w 188"/>
                    <a:gd name="T43" fmla="*/ 225 h 227"/>
                    <a:gd name="T44" fmla="*/ 155 w 188"/>
                    <a:gd name="T45" fmla="*/ 227 h 227"/>
                    <a:gd name="T46" fmla="*/ 155 w 188"/>
                    <a:gd name="T47" fmla="*/ 227 h 227"/>
                    <a:gd name="T48" fmla="*/ 131 w 188"/>
                    <a:gd name="T49" fmla="*/ 227 h 227"/>
                    <a:gd name="T50" fmla="*/ 131 w 188"/>
                    <a:gd name="T51" fmla="*/ 227 h 227"/>
                    <a:gd name="T52" fmla="*/ 130 w 188"/>
                    <a:gd name="T53" fmla="*/ 227 h 227"/>
                    <a:gd name="T54" fmla="*/ 128 w 188"/>
                    <a:gd name="T55" fmla="*/ 225 h 227"/>
                    <a:gd name="T56" fmla="*/ 127 w 188"/>
                    <a:gd name="T57" fmla="*/ 220 h 227"/>
                    <a:gd name="T58" fmla="*/ 127 w 188"/>
                    <a:gd name="T59" fmla="*/ 219 h 227"/>
                    <a:gd name="T60" fmla="*/ 127 w 188"/>
                    <a:gd name="T61" fmla="*/ 202 h 227"/>
                    <a:gd name="T62" fmla="*/ 117 w 188"/>
                    <a:gd name="T63" fmla="*/ 202 h 227"/>
                    <a:gd name="T64" fmla="*/ 110 w 188"/>
                    <a:gd name="T65" fmla="*/ 172 h 227"/>
                    <a:gd name="T66" fmla="*/ 85 w 188"/>
                    <a:gd name="T67" fmla="*/ 146 h 227"/>
                    <a:gd name="T68" fmla="*/ 43 w 188"/>
                    <a:gd name="T69" fmla="*/ 144 h 227"/>
                    <a:gd name="T70" fmla="*/ 16 w 188"/>
                    <a:gd name="T71" fmla="*/ 170 h 227"/>
                    <a:gd name="T72" fmla="*/ 6 w 188"/>
                    <a:gd name="T73" fmla="*/ 215 h 227"/>
                    <a:gd name="T74" fmla="*/ 0 w 188"/>
                    <a:gd name="T75" fmla="*/ 215 h 227"/>
                    <a:gd name="T76" fmla="*/ 7 w 188"/>
                    <a:gd name="T77" fmla="*/ 165 h 227"/>
                    <a:gd name="T78" fmla="*/ 147 w 188"/>
                    <a:gd name="T79" fmla="*/ 15 h 227"/>
                    <a:gd name="T80" fmla="*/ 133 w 188"/>
                    <a:gd name="T81" fmla="*/ 14 h 227"/>
                    <a:gd name="T82" fmla="*/ 135 w 188"/>
                    <a:gd name="T83" fmla="*/ 112 h 227"/>
                    <a:gd name="T84" fmla="*/ 161 w 188"/>
                    <a:gd name="T85" fmla="*/ 112 h 227"/>
                    <a:gd name="T86" fmla="*/ 161 w 188"/>
                    <a:gd name="T87" fmla="*/ 80 h 227"/>
                    <a:gd name="T88" fmla="*/ 147 w 188"/>
                    <a:gd name="T89" fmla="*/ 15 h 227"/>
                    <a:gd name="T90" fmla="*/ 132 w 188"/>
                    <a:gd name="T91" fmla="*/ 219 h 227"/>
                    <a:gd name="T92" fmla="*/ 132 w 188"/>
                    <a:gd name="T93" fmla="*/ 220 h 227"/>
                    <a:gd name="T94" fmla="*/ 132 w 188"/>
                    <a:gd name="T95" fmla="*/ 222 h 227"/>
                    <a:gd name="T96" fmla="*/ 141 w 188"/>
                    <a:gd name="T97" fmla="*/ 222 h 227"/>
                    <a:gd name="T98" fmla="*/ 155 w 188"/>
                    <a:gd name="T99" fmla="*/ 222 h 227"/>
                    <a:gd name="T100" fmla="*/ 157 w 188"/>
                    <a:gd name="T101" fmla="*/ 222 h 227"/>
                    <a:gd name="T102" fmla="*/ 158 w 188"/>
                    <a:gd name="T103" fmla="*/ 221 h 227"/>
                    <a:gd name="T104" fmla="*/ 158 w 188"/>
                    <a:gd name="T105" fmla="*/ 221 h 227"/>
                    <a:gd name="T106" fmla="*/ 157 w 188"/>
                    <a:gd name="T107" fmla="*/ 202 h 227"/>
                    <a:gd name="T108" fmla="*/ 132 w 188"/>
                    <a:gd name="T109" fmla="*/ 202 h 227"/>
                    <a:gd name="T110" fmla="*/ 132 w 188"/>
                    <a:gd name="T111" fmla="*/ 219 h 227"/>
                    <a:gd name="T112" fmla="*/ 131 w 188"/>
                    <a:gd name="T113" fmla="*/ 81 h 227"/>
                    <a:gd name="T114" fmla="*/ 129 w 188"/>
                    <a:gd name="T115" fmla="*/ 15 h 227"/>
                    <a:gd name="T116" fmla="*/ 79 w 188"/>
                    <a:gd name="T117" fmla="*/ 13 h 227"/>
                    <a:gd name="T118" fmla="*/ 78 w 188"/>
                    <a:gd name="T119" fmla="*/ 65 h 227"/>
                    <a:gd name="T120" fmla="*/ 131 w 188"/>
                    <a:gd name="T121" fmla="*/ 81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88" h="227">
                      <a:moveTo>
                        <a:pt x="7" y="165"/>
                      </a:moveTo>
                      <a:cubicBezTo>
                        <a:pt x="11" y="154"/>
                        <a:pt x="25" y="139"/>
                        <a:pt x="32" y="134"/>
                      </a:cubicBezTo>
                      <a:cubicBezTo>
                        <a:pt x="39" y="128"/>
                        <a:pt x="39" y="125"/>
                        <a:pt x="39" y="125"/>
                      </a:cubicBezTo>
                      <a:cubicBezTo>
                        <a:pt x="39" y="125"/>
                        <a:pt x="44" y="30"/>
                        <a:pt x="46" y="15"/>
                      </a:cubicBezTo>
                      <a:cubicBezTo>
                        <a:pt x="48" y="0"/>
                        <a:pt x="50" y="0"/>
                        <a:pt x="50" y="0"/>
                      </a:cubicBezTo>
                      <a:cubicBezTo>
                        <a:pt x="50" y="0"/>
                        <a:pt x="137" y="4"/>
                        <a:pt x="152" y="5"/>
                      </a:cubicBezTo>
                      <a:cubicBezTo>
                        <a:pt x="166" y="5"/>
                        <a:pt x="165" y="8"/>
                        <a:pt x="168" y="11"/>
                      </a:cubicBezTo>
                      <a:cubicBezTo>
                        <a:pt x="171" y="13"/>
                        <a:pt x="172" y="22"/>
                        <a:pt x="172" y="24"/>
                      </a:cubicBezTo>
                      <a:cubicBezTo>
                        <a:pt x="172" y="26"/>
                        <a:pt x="165" y="25"/>
                        <a:pt x="165" y="25"/>
                      </a:cubicBezTo>
                      <a:cubicBezTo>
                        <a:pt x="165" y="25"/>
                        <a:pt x="179" y="82"/>
                        <a:pt x="179" y="84"/>
                      </a:cubicBezTo>
                      <a:cubicBezTo>
                        <a:pt x="179" y="86"/>
                        <a:pt x="185" y="88"/>
                        <a:pt x="185" y="88"/>
                      </a:cubicBezTo>
                      <a:cubicBezTo>
                        <a:pt x="185" y="88"/>
                        <a:pt x="184" y="113"/>
                        <a:pt x="185" y="134"/>
                      </a:cubicBezTo>
                      <a:cubicBezTo>
                        <a:pt x="185" y="155"/>
                        <a:pt x="181" y="154"/>
                        <a:pt x="181" y="154"/>
                      </a:cubicBezTo>
                      <a:cubicBezTo>
                        <a:pt x="181" y="154"/>
                        <a:pt x="177" y="159"/>
                        <a:pt x="181" y="159"/>
                      </a:cubicBezTo>
                      <a:cubicBezTo>
                        <a:pt x="186" y="159"/>
                        <a:pt x="188" y="165"/>
                        <a:pt x="188" y="165"/>
                      </a:cubicBezTo>
                      <a:cubicBezTo>
                        <a:pt x="188" y="165"/>
                        <a:pt x="187" y="181"/>
                        <a:pt x="187" y="191"/>
                      </a:cubicBezTo>
                      <a:cubicBezTo>
                        <a:pt x="187" y="202"/>
                        <a:pt x="180" y="202"/>
                        <a:pt x="180" y="202"/>
                      </a:cubicBezTo>
                      <a:cubicBezTo>
                        <a:pt x="166" y="202"/>
                        <a:pt x="166" y="202"/>
                        <a:pt x="166" y="202"/>
                      </a:cubicBezTo>
                      <a:cubicBezTo>
                        <a:pt x="162" y="202"/>
                        <a:pt x="162" y="202"/>
                        <a:pt x="162" y="202"/>
                      </a:cubicBezTo>
                      <a:cubicBezTo>
                        <a:pt x="163" y="221"/>
                        <a:pt x="163" y="221"/>
                        <a:pt x="163" y="221"/>
                      </a:cubicBezTo>
                      <a:cubicBezTo>
                        <a:pt x="163" y="221"/>
                        <a:pt x="163" y="221"/>
                        <a:pt x="163" y="221"/>
                      </a:cubicBezTo>
                      <a:cubicBezTo>
                        <a:pt x="163" y="222"/>
                        <a:pt x="162" y="223"/>
                        <a:pt x="161" y="225"/>
                      </a:cubicBezTo>
                      <a:cubicBezTo>
                        <a:pt x="160" y="226"/>
                        <a:pt x="158" y="227"/>
                        <a:pt x="155" y="227"/>
                      </a:cubicBezTo>
                      <a:cubicBezTo>
                        <a:pt x="155" y="227"/>
                        <a:pt x="155" y="227"/>
                        <a:pt x="155" y="227"/>
                      </a:cubicBezTo>
                      <a:cubicBezTo>
                        <a:pt x="151" y="227"/>
                        <a:pt x="131" y="227"/>
                        <a:pt x="131" y="227"/>
                      </a:cubicBezTo>
                      <a:cubicBezTo>
                        <a:pt x="131" y="227"/>
                        <a:pt x="131" y="227"/>
                        <a:pt x="131" y="227"/>
                      </a:cubicBezTo>
                      <a:cubicBezTo>
                        <a:pt x="130" y="227"/>
                        <a:pt x="130" y="227"/>
                        <a:pt x="130" y="227"/>
                      </a:cubicBezTo>
                      <a:cubicBezTo>
                        <a:pt x="130" y="227"/>
                        <a:pt x="129" y="226"/>
                        <a:pt x="128" y="225"/>
                      </a:cubicBezTo>
                      <a:cubicBezTo>
                        <a:pt x="127" y="224"/>
                        <a:pt x="127" y="222"/>
                        <a:pt x="127" y="220"/>
                      </a:cubicBezTo>
                      <a:cubicBezTo>
                        <a:pt x="127" y="219"/>
                        <a:pt x="127" y="219"/>
                        <a:pt x="127" y="219"/>
                      </a:cubicBezTo>
                      <a:cubicBezTo>
                        <a:pt x="127" y="216"/>
                        <a:pt x="127" y="207"/>
                        <a:pt x="127" y="202"/>
                      </a:cubicBezTo>
                      <a:cubicBezTo>
                        <a:pt x="117" y="202"/>
                        <a:pt x="117" y="202"/>
                        <a:pt x="117" y="202"/>
                      </a:cubicBezTo>
                      <a:cubicBezTo>
                        <a:pt x="117" y="202"/>
                        <a:pt x="114" y="193"/>
                        <a:pt x="110" y="172"/>
                      </a:cubicBezTo>
                      <a:cubicBezTo>
                        <a:pt x="106" y="152"/>
                        <a:pt x="85" y="146"/>
                        <a:pt x="85" y="146"/>
                      </a:cubicBezTo>
                      <a:cubicBezTo>
                        <a:pt x="43" y="144"/>
                        <a:pt x="43" y="144"/>
                        <a:pt x="43" y="144"/>
                      </a:cubicBezTo>
                      <a:cubicBezTo>
                        <a:pt x="43" y="144"/>
                        <a:pt x="27" y="149"/>
                        <a:pt x="16" y="170"/>
                      </a:cubicBezTo>
                      <a:cubicBezTo>
                        <a:pt x="6" y="190"/>
                        <a:pt x="6" y="215"/>
                        <a:pt x="6" y="215"/>
                      </a:cubicBezTo>
                      <a:cubicBezTo>
                        <a:pt x="0" y="215"/>
                        <a:pt x="0" y="215"/>
                        <a:pt x="0" y="215"/>
                      </a:cubicBezTo>
                      <a:cubicBezTo>
                        <a:pt x="0" y="215"/>
                        <a:pt x="4" y="177"/>
                        <a:pt x="7" y="165"/>
                      </a:cubicBezTo>
                      <a:close/>
                      <a:moveTo>
                        <a:pt x="147" y="15"/>
                      </a:moveTo>
                      <a:cubicBezTo>
                        <a:pt x="133" y="14"/>
                        <a:pt x="133" y="14"/>
                        <a:pt x="133" y="14"/>
                      </a:cubicBezTo>
                      <a:cubicBezTo>
                        <a:pt x="135" y="112"/>
                        <a:pt x="135" y="112"/>
                        <a:pt x="135" y="112"/>
                      </a:cubicBezTo>
                      <a:cubicBezTo>
                        <a:pt x="161" y="112"/>
                        <a:pt x="161" y="112"/>
                        <a:pt x="161" y="112"/>
                      </a:cubicBezTo>
                      <a:cubicBezTo>
                        <a:pt x="161" y="112"/>
                        <a:pt x="161" y="90"/>
                        <a:pt x="161" y="80"/>
                      </a:cubicBezTo>
                      <a:cubicBezTo>
                        <a:pt x="161" y="69"/>
                        <a:pt x="147" y="15"/>
                        <a:pt x="147" y="15"/>
                      </a:cubicBezTo>
                      <a:close/>
                      <a:moveTo>
                        <a:pt x="132" y="219"/>
                      </a:moveTo>
                      <a:cubicBezTo>
                        <a:pt x="132" y="219"/>
                        <a:pt x="132" y="219"/>
                        <a:pt x="132" y="220"/>
                      </a:cubicBezTo>
                      <a:cubicBezTo>
                        <a:pt x="132" y="221"/>
                        <a:pt x="132" y="221"/>
                        <a:pt x="132" y="222"/>
                      </a:cubicBezTo>
                      <a:cubicBezTo>
                        <a:pt x="134" y="222"/>
                        <a:pt x="137" y="222"/>
                        <a:pt x="141" y="222"/>
                      </a:cubicBezTo>
                      <a:cubicBezTo>
                        <a:pt x="147" y="222"/>
                        <a:pt x="153" y="222"/>
                        <a:pt x="155" y="222"/>
                      </a:cubicBezTo>
                      <a:cubicBezTo>
                        <a:pt x="157" y="222"/>
                        <a:pt x="157" y="222"/>
                        <a:pt x="157" y="222"/>
                      </a:cubicBezTo>
                      <a:cubicBezTo>
                        <a:pt x="157" y="221"/>
                        <a:pt x="158" y="221"/>
                        <a:pt x="158" y="221"/>
                      </a:cubicBezTo>
                      <a:cubicBezTo>
                        <a:pt x="158" y="221"/>
                        <a:pt x="158" y="221"/>
                        <a:pt x="158" y="221"/>
                      </a:cubicBezTo>
                      <a:cubicBezTo>
                        <a:pt x="157" y="202"/>
                        <a:pt x="157" y="202"/>
                        <a:pt x="157" y="202"/>
                      </a:cubicBezTo>
                      <a:cubicBezTo>
                        <a:pt x="132" y="202"/>
                        <a:pt x="132" y="202"/>
                        <a:pt x="132" y="202"/>
                      </a:cubicBezTo>
                      <a:cubicBezTo>
                        <a:pt x="132" y="207"/>
                        <a:pt x="132" y="216"/>
                        <a:pt x="132" y="219"/>
                      </a:cubicBezTo>
                      <a:close/>
                      <a:moveTo>
                        <a:pt x="131" y="81"/>
                      </a:moveTo>
                      <a:cubicBezTo>
                        <a:pt x="129" y="15"/>
                        <a:pt x="129" y="15"/>
                        <a:pt x="129" y="15"/>
                      </a:cubicBezTo>
                      <a:cubicBezTo>
                        <a:pt x="79" y="13"/>
                        <a:pt x="79" y="13"/>
                        <a:pt x="79" y="13"/>
                      </a:cubicBezTo>
                      <a:cubicBezTo>
                        <a:pt x="78" y="65"/>
                        <a:pt x="78" y="65"/>
                        <a:pt x="78" y="65"/>
                      </a:cubicBezTo>
                      <a:lnTo>
                        <a:pt x="131" y="81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62510" tIns="81255" rIns="162510" bIns="8125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199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" name="Freeform 6"/>
                <p:cNvSpPr>
                  <a:spLocks noEditPoints="1"/>
                </p:cNvSpPr>
                <p:nvPr/>
              </p:nvSpPr>
              <p:spPr bwMode="auto">
                <a:xfrm>
                  <a:off x="6488113" y="3784600"/>
                  <a:ext cx="376238" cy="377825"/>
                </a:xfrm>
                <a:custGeom>
                  <a:avLst/>
                  <a:gdLst>
                    <a:gd name="T0" fmla="*/ 50 w 100"/>
                    <a:gd name="T1" fmla="*/ 0 h 100"/>
                    <a:gd name="T2" fmla="*/ 100 w 100"/>
                    <a:gd name="T3" fmla="*/ 50 h 100"/>
                    <a:gd name="T4" fmla="*/ 50 w 100"/>
                    <a:gd name="T5" fmla="*/ 100 h 100"/>
                    <a:gd name="T6" fmla="*/ 0 w 100"/>
                    <a:gd name="T7" fmla="*/ 50 h 100"/>
                    <a:gd name="T8" fmla="*/ 50 w 100"/>
                    <a:gd name="T9" fmla="*/ 0 h 100"/>
                    <a:gd name="T10" fmla="*/ 50 w 100"/>
                    <a:gd name="T11" fmla="*/ 77 h 100"/>
                    <a:gd name="T12" fmla="*/ 77 w 100"/>
                    <a:gd name="T13" fmla="*/ 50 h 100"/>
                    <a:gd name="T14" fmla="*/ 50 w 100"/>
                    <a:gd name="T15" fmla="*/ 23 h 100"/>
                    <a:gd name="T16" fmla="*/ 23 w 100"/>
                    <a:gd name="T17" fmla="*/ 50 h 100"/>
                    <a:gd name="T18" fmla="*/ 50 w 100"/>
                    <a:gd name="T19" fmla="*/ 7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0" h="100">
                      <a:moveTo>
                        <a:pt x="50" y="0"/>
                      </a:moveTo>
                      <a:cubicBezTo>
                        <a:pt x="78" y="0"/>
                        <a:pt x="100" y="23"/>
                        <a:pt x="100" y="50"/>
                      </a:cubicBezTo>
                      <a:cubicBezTo>
                        <a:pt x="100" y="78"/>
                        <a:pt x="78" y="100"/>
                        <a:pt x="50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7" y="65"/>
                        <a:pt x="77" y="50"/>
                      </a:cubicBezTo>
                      <a:cubicBezTo>
                        <a:pt x="77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62510" tIns="81255" rIns="162510" bIns="8125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199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5" name="Oval 7"/>
                <p:cNvSpPr>
                  <a:spLocks noChangeArrowheads="1"/>
                </p:cNvSpPr>
                <p:nvPr/>
              </p:nvSpPr>
              <p:spPr bwMode="auto">
                <a:xfrm>
                  <a:off x="6592888" y="3894138"/>
                  <a:ext cx="165100" cy="1651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62510" tIns="81255" rIns="162510" bIns="8125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199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6" name="Oval 8"/>
                <p:cNvSpPr>
                  <a:spLocks noChangeArrowheads="1"/>
                </p:cNvSpPr>
                <p:nvPr/>
              </p:nvSpPr>
              <p:spPr bwMode="auto">
                <a:xfrm>
                  <a:off x="5399088" y="3894138"/>
                  <a:ext cx="160338" cy="1651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62510" tIns="81255" rIns="162510" bIns="8125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199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" name="Freeform 9"/>
                <p:cNvSpPr>
                  <a:spLocks/>
                </p:cNvSpPr>
                <p:nvPr/>
              </p:nvSpPr>
              <p:spPr bwMode="auto">
                <a:xfrm>
                  <a:off x="6477000" y="3152775"/>
                  <a:ext cx="123825" cy="615950"/>
                </a:xfrm>
                <a:custGeom>
                  <a:avLst/>
                  <a:gdLst>
                    <a:gd name="T0" fmla="*/ 2 w 33"/>
                    <a:gd name="T1" fmla="*/ 35 h 163"/>
                    <a:gd name="T2" fmla="*/ 4 w 33"/>
                    <a:gd name="T3" fmla="*/ 36 h 163"/>
                    <a:gd name="T4" fmla="*/ 5 w 33"/>
                    <a:gd name="T5" fmla="*/ 8 h 163"/>
                    <a:gd name="T6" fmla="*/ 15 w 33"/>
                    <a:gd name="T7" fmla="*/ 7 h 163"/>
                    <a:gd name="T8" fmla="*/ 16 w 33"/>
                    <a:gd name="T9" fmla="*/ 36 h 163"/>
                    <a:gd name="T10" fmla="*/ 19 w 33"/>
                    <a:gd name="T11" fmla="*/ 37 h 163"/>
                    <a:gd name="T12" fmla="*/ 33 w 33"/>
                    <a:gd name="T13" fmla="*/ 38 h 163"/>
                    <a:gd name="T14" fmla="*/ 27 w 33"/>
                    <a:gd name="T15" fmla="*/ 133 h 163"/>
                    <a:gd name="T16" fmla="*/ 10 w 33"/>
                    <a:gd name="T17" fmla="*/ 150 h 163"/>
                    <a:gd name="T18" fmla="*/ 0 w 33"/>
                    <a:gd name="T19" fmla="*/ 163 h 163"/>
                    <a:gd name="T20" fmla="*/ 2 w 33"/>
                    <a:gd name="T21" fmla="*/ 35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163">
                      <a:moveTo>
                        <a:pt x="2" y="35"/>
                      </a:move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10" y="0"/>
                        <a:pt x="15" y="7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33" y="38"/>
                        <a:pt x="33" y="38"/>
                        <a:pt x="33" y="38"/>
                      </a:cubicBezTo>
                      <a:cubicBezTo>
                        <a:pt x="27" y="133"/>
                        <a:pt x="27" y="133"/>
                        <a:pt x="27" y="133"/>
                      </a:cubicBezTo>
                      <a:cubicBezTo>
                        <a:pt x="27" y="133"/>
                        <a:pt x="19" y="139"/>
                        <a:pt x="10" y="150"/>
                      </a:cubicBezTo>
                      <a:cubicBezTo>
                        <a:pt x="1" y="160"/>
                        <a:pt x="0" y="163"/>
                        <a:pt x="0" y="163"/>
                      </a:cubicBezTo>
                      <a:lnTo>
                        <a:pt x="2" y="35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62510" tIns="81255" rIns="162510" bIns="8125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199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" name="Freeform 10"/>
                <p:cNvSpPr>
                  <a:spLocks noEditPoints="1"/>
                </p:cNvSpPr>
                <p:nvPr/>
              </p:nvSpPr>
              <p:spPr bwMode="auto">
                <a:xfrm>
                  <a:off x="5289550" y="3784600"/>
                  <a:ext cx="379413" cy="377825"/>
                </a:xfrm>
                <a:custGeom>
                  <a:avLst/>
                  <a:gdLst>
                    <a:gd name="T0" fmla="*/ 51 w 101"/>
                    <a:gd name="T1" fmla="*/ 0 h 100"/>
                    <a:gd name="T2" fmla="*/ 101 w 101"/>
                    <a:gd name="T3" fmla="*/ 50 h 100"/>
                    <a:gd name="T4" fmla="*/ 51 w 101"/>
                    <a:gd name="T5" fmla="*/ 100 h 100"/>
                    <a:gd name="T6" fmla="*/ 0 w 101"/>
                    <a:gd name="T7" fmla="*/ 50 h 100"/>
                    <a:gd name="T8" fmla="*/ 51 w 101"/>
                    <a:gd name="T9" fmla="*/ 0 h 100"/>
                    <a:gd name="T10" fmla="*/ 51 w 101"/>
                    <a:gd name="T11" fmla="*/ 77 h 100"/>
                    <a:gd name="T12" fmla="*/ 78 w 101"/>
                    <a:gd name="T13" fmla="*/ 50 h 100"/>
                    <a:gd name="T14" fmla="*/ 51 w 101"/>
                    <a:gd name="T15" fmla="*/ 23 h 100"/>
                    <a:gd name="T16" fmla="*/ 23 w 101"/>
                    <a:gd name="T17" fmla="*/ 50 h 100"/>
                    <a:gd name="T18" fmla="*/ 51 w 101"/>
                    <a:gd name="T19" fmla="*/ 7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1" h="100">
                      <a:moveTo>
                        <a:pt x="51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1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1" y="0"/>
                      </a:cubicBezTo>
                      <a:close/>
                      <a:moveTo>
                        <a:pt x="51" y="77"/>
                      </a:moveTo>
                      <a:cubicBezTo>
                        <a:pt x="66" y="77"/>
                        <a:pt x="78" y="65"/>
                        <a:pt x="78" y="50"/>
                      </a:cubicBezTo>
                      <a:cubicBezTo>
                        <a:pt x="78" y="35"/>
                        <a:pt x="66" y="23"/>
                        <a:pt x="51" y="23"/>
                      </a:cubicBezTo>
                      <a:cubicBezTo>
                        <a:pt x="36" y="23"/>
                        <a:pt x="23" y="35"/>
                        <a:pt x="23" y="50"/>
                      </a:cubicBezTo>
                      <a:cubicBezTo>
                        <a:pt x="23" y="65"/>
                        <a:pt x="36" y="77"/>
                        <a:pt x="51" y="77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62510" tIns="81255" rIns="162510" bIns="8125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199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" name="Oval 18"/>
                <p:cNvSpPr>
                  <a:spLocks noChangeArrowheads="1"/>
                </p:cNvSpPr>
                <p:nvPr/>
              </p:nvSpPr>
              <p:spPr bwMode="auto">
                <a:xfrm>
                  <a:off x="5800725" y="3894138"/>
                  <a:ext cx="165100" cy="1651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62510" tIns="81255" rIns="162510" bIns="8125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199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5695950" y="3784600"/>
                  <a:ext cx="379413" cy="377825"/>
                </a:xfrm>
                <a:custGeom>
                  <a:avLst/>
                  <a:gdLst>
                    <a:gd name="T0" fmla="*/ 50 w 101"/>
                    <a:gd name="T1" fmla="*/ 0 h 100"/>
                    <a:gd name="T2" fmla="*/ 101 w 101"/>
                    <a:gd name="T3" fmla="*/ 50 h 100"/>
                    <a:gd name="T4" fmla="*/ 50 w 101"/>
                    <a:gd name="T5" fmla="*/ 100 h 100"/>
                    <a:gd name="T6" fmla="*/ 0 w 101"/>
                    <a:gd name="T7" fmla="*/ 50 h 100"/>
                    <a:gd name="T8" fmla="*/ 50 w 101"/>
                    <a:gd name="T9" fmla="*/ 0 h 100"/>
                    <a:gd name="T10" fmla="*/ 50 w 101"/>
                    <a:gd name="T11" fmla="*/ 77 h 100"/>
                    <a:gd name="T12" fmla="*/ 78 w 101"/>
                    <a:gd name="T13" fmla="*/ 50 h 100"/>
                    <a:gd name="T14" fmla="*/ 50 w 101"/>
                    <a:gd name="T15" fmla="*/ 23 h 100"/>
                    <a:gd name="T16" fmla="*/ 23 w 101"/>
                    <a:gd name="T17" fmla="*/ 50 h 100"/>
                    <a:gd name="T18" fmla="*/ 50 w 101"/>
                    <a:gd name="T19" fmla="*/ 7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1" h="100">
                      <a:moveTo>
                        <a:pt x="50" y="0"/>
                      </a:move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78"/>
                        <a:pt x="78" y="100"/>
                        <a:pt x="50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0" y="0"/>
                      </a:cubicBezTo>
                      <a:close/>
                      <a:moveTo>
                        <a:pt x="50" y="77"/>
                      </a:moveTo>
                      <a:cubicBezTo>
                        <a:pt x="65" y="77"/>
                        <a:pt x="78" y="65"/>
                        <a:pt x="78" y="50"/>
                      </a:cubicBezTo>
                      <a:cubicBezTo>
                        <a:pt x="78" y="35"/>
                        <a:pt x="65" y="23"/>
                        <a:pt x="50" y="23"/>
                      </a:cubicBezTo>
                      <a:cubicBezTo>
                        <a:pt x="35" y="23"/>
                        <a:pt x="23" y="35"/>
                        <a:pt x="23" y="50"/>
                      </a:cubicBezTo>
                      <a:cubicBezTo>
                        <a:pt x="23" y="65"/>
                        <a:pt x="35" y="77"/>
                        <a:pt x="50" y="77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62510" tIns="81255" rIns="162510" bIns="8125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199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" name="Freeform 20"/>
                <p:cNvSpPr>
                  <a:spLocks/>
                </p:cNvSpPr>
                <p:nvPr/>
              </p:nvSpPr>
              <p:spPr bwMode="auto">
                <a:xfrm>
                  <a:off x="5256213" y="3757613"/>
                  <a:ext cx="1176338" cy="234950"/>
                </a:xfrm>
                <a:custGeom>
                  <a:avLst/>
                  <a:gdLst>
                    <a:gd name="T0" fmla="*/ 8 w 313"/>
                    <a:gd name="T1" fmla="*/ 0 h 62"/>
                    <a:gd name="T2" fmla="*/ 304 w 313"/>
                    <a:gd name="T3" fmla="*/ 0 h 62"/>
                    <a:gd name="T4" fmla="*/ 313 w 313"/>
                    <a:gd name="T5" fmla="*/ 9 h 62"/>
                    <a:gd name="T6" fmla="*/ 313 w 313"/>
                    <a:gd name="T7" fmla="*/ 54 h 62"/>
                    <a:gd name="T8" fmla="*/ 304 w 313"/>
                    <a:gd name="T9" fmla="*/ 62 h 62"/>
                    <a:gd name="T10" fmla="*/ 223 w 313"/>
                    <a:gd name="T11" fmla="*/ 62 h 62"/>
                    <a:gd name="T12" fmla="*/ 224 w 313"/>
                    <a:gd name="T13" fmla="*/ 58 h 62"/>
                    <a:gd name="T14" fmla="*/ 167 w 313"/>
                    <a:gd name="T15" fmla="*/ 2 h 62"/>
                    <a:gd name="T16" fmla="*/ 113 w 313"/>
                    <a:gd name="T17" fmla="*/ 43 h 62"/>
                    <a:gd name="T18" fmla="*/ 59 w 313"/>
                    <a:gd name="T19" fmla="*/ 2 h 62"/>
                    <a:gd name="T20" fmla="*/ 3 w 313"/>
                    <a:gd name="T21" fmla="*/ 58 h 62"/>
                    <a:gd name="T22" fmla="*/ 3 w 313"/>
                    <a:gd name="T23" fmla="*/ 60 h 62"/>
                    <a:gd name="T24" fmla="*/ 0 w 313"/>
                    <a:gd name="T25" fmla="*/ 54 h 62"/>
                    <a:gd name="T26" fmla="*/ 0 w 313"/>
                    <a:gd name="T27" fmla="*/ 9 h 62"/>
                    <a:gd name="T28" fmla="*/ 8 w 313"/>
                    <a:gd name="T29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13" h="62">
                      <a:moveTo>
                        <a:pt x="8" y="0"/>
                      </a:moveTo>
                      <a:cubicBezTo>
                        <a:pt x="304" y="0"/>
                        <a:pt x="304" y="0"/>
                        <a:pt x="304" y="0"/>
                      </a:cubicBezTo>
                      <a:cubicBezTo>
                        <a:pt x="309" y="0"/>
                        <a:pt x="313" y="4"/>
                        <a:pt x="313" y="9"/>
                      </a:cubicBezTo>
                      <a:cubicBezTo>
                        <a:pt x="313" y="54"/>
                        <a:pt x="313" y="54"/>
                        <a:pt x="313" y="54"/>
                      </a:cubicBezTo>
                      <a:cubicBezTo>
                        <a:pt x="313" y="58"/>
                        <a:pt x="309" y="62"/>
                        <a:pt x="304" y="62"/>
                      </a:cubicBezTo>
                      <a:cubicBezTo>
                        <a:pt x="223" y="62"/>
                        <a:pt x="223" y="62"/>
                        <a:pt x="223" y="62"/>
                      </a:cubicBezTo>
                      <a:cubicBezTo>
                        <a:pt x="224" y="60"/>
                        <a:pt x="224" y="59"/>
                        <a:pt x="224" y="58"/>
                      </a:cubicBezTo>
                      <a:cubicBezTo>
                        <a:pt x="224" y="27"/>
                        <a:pt x="198" y="2"/>
                        <a:pt x="167" y="2"/>
                      </a:cubicBezTo>
                      <a:cubicBezTo>
                        <a:pt x="141" y="2"/>
                        <a:pt x="120" y="19"/>
                        <a:pt x="113" y="43"/>
                      </a:cubicBezTo>
                      <a:cubicBezTo>
                        <a:pt x="107" y="19"/>
                        <a:pt x="85" y="2"/>
                        <a:pt x="59" y="2"/>
                      </a:cubicBezTo>
                      <a:cubicBezTo>
                        <a:pt x="28" y="2"/>
                        <a:pt x="3" y="27"/>
                        <a:pt x="3" y="58"/>
                      </a:cubicBezTo>
                      <a:cubicBezTo>
                        <a:pt x="3" y="58"/>
                        <a:pt x="3" y="59"/>
                        <a:pt x="3" y="60"/>
                      </a:cubicBezTo>
                      <a:cubicBezTo>
                        <a:pt x="1" y="58"/>
                        <a:pt x="0" y="56"/>
                        <a:pt x="0" y="54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4"/>
                        <a:pt x="4" y="0"/>
                        <a:pt x="8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62510" tIns="81255" rIns="162510" bIns="8125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199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Freeform 21"/>
                <p:cNvSpPr>
                  <a:spLocks/>
                </p:cNvSpPr>
                <p:nvPr/>
              </p:nvSpPr>
              <p:spPr bwMode="auto">
                <a:xfrm>
                  <a:off x="6573838" y="2846388"/>
                  <a:ext cx="290513" cy="333375"/>
                </a:xfrm>
                <a:custGeom>
                  <a:avLst/>
                  <a:gdLst>
                    <a:gd name="T0" fmla="*/ 77 w 77"/>
                    <a:gd name="T1" fmla="*/ 88 h 88"/>
                    <a:gd name="T2" fmla="*/ 34 w 77"/>
                    <a:gd name="T3" fmla="*/ 23 h 88"/>
                    <a:gd name="T4" fmla="*/ 0 w 77"/>
                    <a:gd name="T5" fmla="*/ 0 h 88"/>
                    <a:gd name="T6" fmla="*/ 12 w 77"/>
                    <a:gd name="T7" fmla="*/ 85 h 88"/>
                    <a:gd name="T8" fmla="*/ 77 w 77"/>
                    <a:gd name="T9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88">
                      <a:moveTo>
                        <a:pt x="77" y="88"/>
                      </a:moveTo>
                      <a:cubicBezTo>
                        <a:pt x="77" y="88"/>
                        <a:pt x="49" y="40"/>
                        <a:pt x="34" y="23"/>
                      </a:cubicBezTo>
                      <a:cubicBezTo>
                        <a:pt x="20" y="7"/>
                        <a:pt x="0" y="0"/>
                        <a:pt x="0" y="0"/>
                      </a:cubicBezTo>
                      <a:cubicBezTo>
                        <a:pt x="12" y="85"/>
                        <a:pt x="12" y="85"/>
                        <a:pt x="12" y="85"/>
                      </a:cubicBezTo>
                      <a:lnTo>
                        <a:pt x="77" y="88"/>
                      </a:ln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62510" tIns="81255" rIns="162510" bIns="8125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199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6" name="组合 4"/>
            <p:cNvGrpSpPr/>
            <p:nvPr/>
          </p:nvGrpSpPr>
          <p:grpSpPr>
            <a:xfrm>
              <a:off x="835256" y="4081062"/>
              <a:ext cx="8937362" cy="1421914"/>
              <a:chOff x="835256" y="4081062"/>
              <a:chExt cx="8937362" cy="1421914"/>
            </a:xfrm>
          </p:grpSpPr>
          <p:sp>
            <p:nvSpPr>
              <p:cNvPr id="7" name="Rectangle 28"/>
              <p:cNvSpPr/>
              <p:nvPr/>
            </p:nvSpPr>
            <p:spPr>
              <a:xfrm flipH="1">
                <a:off x="835256" y="4081062"/>
                <a:ext cx="3145641" cy="141118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Rectangle 29"/>
              <p:cNvSpPr/>
              <p:nvPr/>
            </p:nvSpPr>
            <p:spPr>
              <a:xfrm flipH="1">
                <a:off x="4153647" y="4081062"/>
                <a:ext cx="2753181" cy="142191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Rectangle 31"/>
              <p:cNvSpPr/>
              <p:nvPr/>
            </p:nvSpPr>
            <p:spPr>
              <a:xfrm flipH="1">
                <a:off x="7080649" y="4081062"/>
                <a:ext cx="2691969" cy="141118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7" name="圆角矩形 39"/>
          <p:cNvSpPr/>
          <p:nvPr/>
        </p:nvSpPr>
        <p:spPr>
          <a:xfrm>
            <a:off x="1341433" y="1383380"/>
            <a:ext cx="3051393" cy="2962469"/>
          </a:xfrm>
          <a:prstGeom prst="roundRect">
            <a:avLst>
              <a:gd name="adj" fmla="val 13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7800000" scaled="0"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127000" dir="7200000" sx="102000" sy="102000" algn="ctr" rotWithShape="0">
              <a:schemeClr val="tx1">
                <a:lumMod val="90000"/>
                <a:lumOff val="10000"/>
                <a:alpha val="20000"/>
              </a:schemeClr>
            </a:outerShdw>
          </a:effectLst>
        </p:spPr>
        <p:txBody>
          <a:bodyPr wrap="none" lIns="91412" tIns="45706" rIns="91412" bIns="45706" anchor="ctr"/>
          <a:lstStyle/>
          <a:p>
            <a:pPr latinLnBrk="1"/>
            <a:endParaRPr kumimoji="1" lang="zh-CN" altLang="en-US" sz="2399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Freeform 151"/>
          <p:cNvSpPr>
            <a:spLocks noChangeAspect="1" noEditPoints="1"/>
          </p:cNvSpPr>
          <p:nvPr/>
        </p:nvSpPr>
        <p:spPr bwMode="auto">
          <a:xfrm>
            <a:off x="5688107" y="4770624"/>
            <a:ext cx="510248" cy="534960"/>
          </a:xfrm>
          <a:custGeom>
            <a:avLst/>
            <a:gdLst>
              <a:gd name="T0" fmla="*/ 93 w 123"/>
              <a:gd name="T1" fmla="*/ 129 h 129"/>
              <a:gd name="T2" fmla="*/ 62 w 123"/>
              <a:gd name="T3" fmla="*/ 111 h 129"/>
              <a:gd name="T4" fmla="*/ 89 w 123"/>
              <a:gd name="T5" fmla="*/ 84 h 129"/>
              <a:gd name="T6" fmla="*/ 91 w 123"/>
              <a:gd name="T7" fmla="*/ 98 h 129"/>
              <a:gd name="T8" fmla="*/ 111 w 123"/>
              <a:gd name="T9" fmla="*/ 70 h 129"/>
              <a:gd name="T10" fmla="*/ 109 w 123"/>
              <a:gd name="T11" fmla="*/ 62 h 129"/>
              <a:gd name="T12" fmla="*/ 114 w 123"/>
              <a:gd name="T13" fmla="*/ 59 h 129"/>
              <a:gd name="T14" fmla="*/ 122 w 123"/>
              <a:gd name="T15" fmla="*/ 79 h 129"/>
              <a:gd name="T16" fmla="*/ 92 w 123"/>
              <a:gd name="T17" fmla="*/ 118 h 129"/>
              <a:gd name="T18" fmla="*/ 93 w 123"/>
              <a:gd name="T19" fmla="*/ 129 h 129"/>
              <a:gd name="T20" fmla="*/ 0 w 123"/>
              <a:gd name="T21" fmla="*/ 58 h 129"/>
              <a:gd name="T22" fmla="*/ 30 w 123"/>
              <a:gd name="T23" fmla="*/ 38 h 129"/>
              <a:gd name="T24" fmla="*/ 42 w 123"/>
              <a:gd name="T25" fmla="*/ 74 h 129"/>
              <a:gd name="T26" fmla="*/ 29 w 123"/>
              <a:gd name="T27" fmla="*/ 69 h 129"/>
              <a:gd name="T28" fmla="*/ 45 w 123"/>
              <a:gd name="T29" fmla="*/ 99 h 129"/>
              <a:gd name="T30" fmla="*/ 53 w 123"/>
              <a:gd name="T31" fmla="*/ 101 h 129"/>
              <a:gd name="T32" fmla="*/ 53 w 123"/>
              <a:gd name="T33" fmla="*/ 107 h 129"/>
              <a:gd name="T34" fmla="*/ 33 w 123"/>
              <a:gd name="T35" fmla="*/ 105 h 129"/>
              <a:gd name="T36" fmla="*/ 11 w 123"/>
              <a:gd name="T37" fmla="*/ 62 h 129"/>
              <a:gd name="T38" fmla="*/ 0 w 123"/>
              <a:gd name="T39" fmla="*/ 58 h 129"/>
              <a:gd name="T40" fmla="*/ 111 w 123"/>
              <a:gd name="T41" fmla="*/ 9 h 129"/>
              <a:gd name="T42" fmla="*/ 102 w 123"/>
              <a:gd name="T43" fmla="*/ 16 h 129"/>
              <a:gd name="T44" fmla="*/ 54 w 123"/>
              <a:gd name="T45" fmla="*/ 12 h 129"/>
              <a:gd name="T46" fmla="*/ 41 w 123"/>
              <a:gd name="T47" fmla="*/ 28 h 129"/>
              <a:gd name="T48" fmla="*/ 46 w 123"/>
              <a:gd name="T49" fmla="*/ 32 h 129"/>
              <a:gd name="T50" fmla="*/ 52 w 123"/>
              <a:gd name="T51" fmla="*/ 26 h 129"/>
              <a:gd name="T52" fmla="*/ 86 w 123"/>
              <a:gd name="T53" fmla="*/ 28 h 129"/>
              <a:gd name="T54" fmla="*/ 75 w 123"/>
              <a:gd name="T55" fmla="*/ 37 h 129"/>
              <a:gd name="T56" fmla="*/ 112 w 123"/>
              <a:gd name="T57" fmla="*/ 46 h 129"/>
              <a:gd name="T58" fmla="*/ 111 w 123"/>
              <a:gd name="T59" fmla="*/ 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3" h="129">
                <a:moveTo>
                  <a:pt x="93" y="129"/>
                </a:moveTo>
                <a:cubicBezTo>
                  <a:pt x="62" y="111"/>
                  <a:pt x="62" y="111"/>
                  <a:pt x="62" y="111"/>
                </a:cubicBezTo>
                <a:cubicBezTo>
                  <a:pt x="89" y="84"/>
                  <a:pt x="89" y="84"/>
                  <a:pt x="89" y="84"/>
                </a:cubicBezTo>
                <a:cubicBezTo>
                  <a:pt x="91" y="98"/>
                  <a:pt x="91" y="98"/>
                  <a:pt x="91" y="98"/>
                </a:cubicBezTo>
                <a:cubicBezTo>
                  <a:pt x="103" y="95"/>
                  <a:pt x="112" y="83"/>
                  <a:pt x="111" y="70"/>
                </a:cubicBezTo>
                <a:cubicBezTo>
                  <a:pt x="110" y="67"/>
                  <a:pt x="110" y="64"/>
                  <a:pt x="109" y="62"/>
                </a:cubicBezTo>
                <a:cubicBezTo>
                  <a:pt x="114" y="59"/>
                  <a:pt x="114" y="59"/>
                  <a:pt x="114" y="59"/>
                </a:cubicBezTo>
                <a:cubicBezTo>
                  <a:pt x="118" y="65"/>
                  <a:pt x="121" y="71"/>
                  <a:pt x="122" y="79"/>
                </a:cubicBezTo>
                <a:cubicBezTo>
                  <a:pt x="123" y="98"/>
                  <a:pt x="111" y="114"/>
                  <a:pt x="92" y="118"/>
                </a:cubicBezTo>
                <a:cubicBezTo>
                  <a:pt x="93" y="129"/>
                  <a:pt x="93" y="129"/>
                  <a:pt x="93" y="129"/>
                </a:cubicBezTo>
                <a:close/>
                <a:moveTo>
                  <a:pt x="0" y="58"/>
                </a:moveTo>
                <a:cubicBezTo>
                  <a:pt x="30" y="38"/>
                  <a:pt x="30" y="38"/>
                  <a:pt x="30" y="38"/>
                </a:cubicBezTo>
                <a:cubicBezTo>
                  <a:pt x="42" y="74"/>
                  <a:pt x="42" y="74"/>
                  <a:pt x="42" y="74"/>
                </a:cubicBezTo>
                <a:cubicBezTo>
                  <a:pt x="29" y="69"/>
                  <a:pt x="29" y="69"/>
                  <a:pt x="29" y="69"/>
                </a:cubicBezTo>
                <a:cubicBezTo>
                  <a:pt x="26" y="82"/>
                  <a:pt x="33" y="95"/>
                  <a:pt x="45" y="99"/>
                </a:cubicBezTo>
                <a:cubicBezTo>
                  <a:pt x="48" y="100"/>
                  <a:pt x="51" y="101"/>
                  <a:pt x="53" y="101"/>
                </a:cubicBezTo>
                <a:cubicBezTo>
                  <a:pt x="53" y="107"/>
                  <a:pt x="53" y="107"/>
                  <a:pt x="53" y="107"/>
                </a:cubicBezTo>
                <a:cubicBezTo>
                  <a:pt x="47" y="108"/>
                  <a:pt x="39" y="108"/>
                  <a:pt x="33" y="105"/>
                </a:cubicBezTo>
                <a:cubicBezTo>
                  <a:pt x="15" y="99"/>
                  <a:pt x="6" y="80"/>
                  <a:pt x="11" y="62"/>
                </a:cubicBezTo>
                <a:cubicBezTo>
                  <a:pt x="0" y="58"/>
                  <a:pt x="0" y="58"/>
                  <a:pt x="0" y="58"/>
                </a:cubicBezTo>
                <a:close/>
                <a:moveTo>
                  <a:pt x="111" y="9"/>
                </a:moveTo>
                <a:cubicBezTo>
                  <a:pt x="102" y="16"/>
                  <a:pt x="102" y="16"/>
                  <a:pt x="102" y="16"/>
                </a:cubicBezTo>
                <a:cubicBezTo>
                  <a:pt x="90" y="3"/>
                  <a:pt x="69" y="0"/>
                  <a:pt x="54" y="12"/>
                </a:cubicBezTo>
                <a:cubicBezTo>
                  <a:pt x="48" y="16"/>
                  <a:pt x="44" y="22"/>
                  <a:pt x="41" y="28"/>
                </a:cubicBezTo>
                <a:cubicBezTo>
                  <a:pt x="46" y="32"/>
                  <a:pt x="46" y="32"/>
                  <a:pt x="46" y="32"/>
                </a:cubicBezTo>
                <a:cubicBezTo>
                  <a:pt x="48" y="29"/>
                  <a:pt x="49" y="27"/>
                  <a:pt x="52" y="26"/>
                </a:cubicBezTo>
                <a:cubicBezTo>
                  <a:pt x="62" y="18"/>
                  <a:pt x="77" y="19"/>
                  <a:pt x="86" y="28"/>
                </a:cubicBezTo>
                <a:cubicBezTo>
                  <a:pt x="75" y="37"/>
                  <a:pt x="75" y="37"/>
                  <a:pt x="75" y="37"/>
                </a:cubicBezTo>
                <a:cubicBezTo>
                  <a:pt x="112" y="46"/>
                  <a:pt x="112" y="46"/>
                  <a:pt x="112" y="46"/>
                </a:cubicBezTo>
                <a:lnTo>
                  <a:pt x="111" y="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25400" dir="8100000" sx="101000" sy="101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zh-CN" altLang="en-US" sz="239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67"/>
          <p:cNvGrpSpPr>
            <a:grpSpLocks noChangeAspect="1"/>
          </p:cNvGrpSpPr>
          <p:nvPr/>
        </p:nvGrpSpPr>
        <p:grpSpPr>
          <a:xfrm>
            <a:off x="2628945" y="4818261"/>
            <a:ext cx="405385" cy="487324"/>
            <a:chOff x="5072479" y="2378340"/>
            <a:chExt cx="239649" cy="288000"/>
          </a:xfrm>
          <a:solidFill>
            <a:schemeClr val="bg1"/>
          </a:solidFill>
        </p:grpSpPr>
        <p:sp>
          <p:nvSpPr>
            <p:cNvPr id="50" name="Freeform 846"/>
            <p:cNvSpPr>
              <a:spLocks/>
            </p:cNvSpPr>
            <p:nvPr/>
          </p:nvSpPr>
          <p:spPr bwMode="auto">
            <a:xfrm>
              <a:off x="5072479" y="2432997"/>
              <a:ext cx="239649" cy="233343"/>
            </a:xfrm>
            <a:custGeom>
              <a:avLst/>
              <a:gdLst>
                <a:gd name="T0" fmla="*/ 29 w 48"/>
                <a:gd name="T1" fmla="*/ 0 h 47"/>
                <a:gd name="T2" fmla="*/ 29 w 48"/>
                <a:gd name="T3" fmla="*/ 7 h 47"/>
                <a:gd name="T4" fmla="*/ 41 w 48"/>
                <a:gd name="T5" fmla="*/ 23 h 47"/>
                <a:gd name="T6" fmla="*/ 24 w 48"/>
                <a:gd name="T7" fmla="*/ 41 h 47"/>
                <a:gd name="T8" fmla="*/ 6 w 48"/>
                <a:gd name="T9" fmla="*/ 23 h 47"/>
                <a:gd name="T10" fmla="*/ 18 w 48"/>
                <a:gd name="T11" fmla="*/ 7 h 47"/>
                <a:gd name="T12" fmla="*/ 18 w 48"/>
                <a:gd name="T13" fmla="*/ 0 h 47"/>
                <a:gd name="T14" fmla="*/ 0 w 48"/>
                <a:gd name="T15" fmla="*/ 23 h 47"/>
                <a:gd name="T16" fmla="*/ 24 w 48"/>
                <a:gd name="T17" fmla="*/ 47 h 47"/>
                <a:gd name="T18" fmla="*/ 48 w 48"/>
                <a:gd name="T19" fmla="*/ 23 h 47"/>
                <a:gd name="T20" fmla="*/ 29 w 48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47">
                  <a:moveTo>
                    <a:pt x="29" y="0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36" y="9"/>
                    <a:pt x="41" y="16"/>
                    <a:pt x="41" y="23"/>
                  </a:cubicBezTo>
                  <a:cubicBezTo>
                    <a:pt x="41" y="33"/>
                    <a:pt x="33" y="41"/>
                    <a:pt x="24" y="41"/>
                  </a:cubicBezTo>
                  <a:cubicBezTo>
                    <a:pt x="14" y="41"/>
                    <a:pt x="6" y="33"/>
                    <a:pt x="6" y="23"/>
                  </a:cubicBezTo>
                  <a:cubicBezTo>
                    <a:pt x="6" y="16"/>
                    <a:pt x="11" y="9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7" y="2"/>
                    <a:pt x="0" y="12"/>
                    <a:pt x="0" y="23"/>
                  </a:cubicBezTo>
                  <a:cubicBezTo>
                    <a:pt x="0" y="37"/>
                    <a:pt x="10" y="47"/>
                    <a:pt x="24" y="47"/>
                  </a:cubicBezTo>
                  <a:cubicBezTo>
                    <a:pt x="37" y="47"/>
                    <a:pt x="48" y="37"/>
                    <a:pt x="48" y="23"/>
                  </a:cubicBezTo>
                  <a:cubicBezTo>
                    <a:pt x="48" y="12"/>
                    <a:pt x="40" y="2"/>
                    <a:pt x="2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5400" dist="25400" dir="8100000" sx="101000" sy="101000" algn="tr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847"/>
            <p:cNvSpPr>
              <a:spLocks/>
            </p:cNvSpPr>
            <p:nvPr/>
          </p:nvSpPr>
          <p:spPr bwMode="auto">
            <a:xfrm>
              <a:off x="5167078" y="2378340"/>
              <a:ext cx="44147" cy="138744"/>
            </a:xfrm>
            <a:custGeom>
              <a:avLst/>
              <a:gdLst>
                <a:gd name="T0" fmla="*/ 7 w 9"/>
                <a:gd name="T1" fmla="*/ 0 h 28"/>
                <a:gd name="T2" fmla="*/ 2 w 9"/>
                <a:gd name="T3" fmla="*/ 0 h 28"/>
                <a:gd name="T4" fmla="*/ 0 w 9"/>
                <a:gd name="T5" fmla="*/ 2 h 28"/>
                <a:gd name="T6" fmla="*/ 0 w 9"/>
                <a:gd name="T7" fmla="*/ 10 h 28"/>
                <a:gd name="T8" fmla="*/ 0 w 9"/>
                <a:gd name="T9" fmla="*/ 16 h 28"/>
                <a:gd name="T10" fmla="*/ 0 w 9"/>
                <a:gd name="T11" fmla="*/ 26 h 28"/>
                <a:gd name="T12" fmla="*/ 2 w 9"/>
                <a:gd name="T13" fmla="*/ 28 h 28"/>
                <a:gd name="T14" fmla="*/ 7 w 9"/>
                <a:gd name="T15" fmla="*/ 28 h 28"/>
                <a:gd name="T16" fmla="*/ 9 w 9"/>
                <a:gd name="T17" fmla="*/ 26 h 28"/>
                <a:gd name="T18" fmla="*/ 9 w 9"/>
                <a:gd name="T19" fmla="*/ 16 h 28"/>
                <a:gd name="T20" fmla="*/ 9 w 9"/>
                <a:gd name="T21" fmla="*/ 10 h 28"/>
                <a:gd name="T22" fmla="*/ 9 w 9"/>
                <a:gd name="T23" fmla="*/ 2 h 28"/>
                <a:gd name="T24" fmla="*/ 7 w 9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28">
                  <a:moveTo>
                    <a:pt x="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1" y="28"/>
                    <a:pt x="2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8"/>
                    <a:pt x="9" y="27"/>
                    <a:pt x="9" y="2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5400" dist="25400" dir="8100000" sx="101000" sy="101000" algn="tr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848084" y="32429"/>
            <a:ext cx="10175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 В СФЕРЕ ТРАНСПОРТНЫХ УСЛУГ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4759" y="11429"/>
            <a:ext cx="502761" cy="46161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0637" y="32429"/>
            <a:ext cx="452362" cy="440612"/>
          </a:xfrm>
          <a:prstGeom prst="rect">
            <a:avLst/>
          </a:prstGeom>
        </p:spPr>
      </p:pic>
      <p:sp>
        <p:nvSpPr>
          <p:cNvPr id="40" name="TextBox 59"/>
          <p:cNvSpPr txBox="1">
            <a:spLocks noChangeArrowheads="1"/>
          </p:cNvSpPr>
          <p:nvPr/>
        </p:nvSpPr>
        <p:spPr bwMode="auto">
          <a:xfrm flipH="1">
            <a:off x="4432014" y="1575374"/>
            <a:ext cx="2963622" cy="230829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12" tIns="45706" rIns="91412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tabLst>
                <a:tab pos="630555" algn="l"/>
              </a:tabLst>
            </a:pP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Понятный механизм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корректировки и принятия тарифных 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решений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7" name="TextBox 59"/>
          <p:cNvSpPr txBox="1">
            <a:spLocks noChangeArrowheads="1"/>
          </p:cNvSpPr>
          <p:nvPr/>
        </p:nvSpPr>
        <p:spPr bwMode="auto">
          <a:xfrm flipH="1">
            <a:off x="7401813" y="1586464"/>
            <a:ext cx="2909224" cy="256990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12" tIns="45706" rIns="91412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tabLst>
                <a:tab pos="630555" algn="l"/>
              </a:tabLst>
            </a:pPr>
            <a:r>
              <a:rPr lang="ru-RU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Использование механизма лизинговых платежей для обновления парков транспортных </a:t>
            </a:r>
            <a:r>
              <a:rPr lang="ru-RU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организаций</a:t>
            </a:r>
            <a:endParaRPr lang="ru-RU" sz="23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8" name="TextBox 59"/>
          <p:cNvSpPr txBox="1">
            <a:spLocks noChangeArrowheads="1"/>
          </p:cNvSpPr>
          <p:nvPr/>
        </p:nvSpPr>
        <p:spPr bwMode="auto">
          <a:xfrm flipH="1">
            <a:off x="1333334" y="1586102"/>
            <a:ext cx="3016506" cy="230829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12" tIns="45706" rIns="91412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tabLst>
                <a:tab pos="630555" algn="l"/>
              </a:tabLs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Охват регулированием всех организаций, оказывающих транспортные 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услуги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25482" y="6492875"/>
            <a:ext cx="2743200" cy="365125"/>
          </a:xfrm>
        </p:spPr>
        <p:txBody>
          <a:bodyPr/>
          <a:lstStyle/>
          <a:p>
            <a:fld id="{31F26DC6-2DC4-452B-B163-FE3FF404720D}" type="slidenum">
              <a:rPr lang="ru-RU" smtClean="0"/>
              <a:t>11</a:t>
            </a:fld>
            <a:endParaRPr lang="ru-RU" dirty="0"/>
          </a:p>
        </p:txBody>
      </p:sp>
      <p:sp>
        <p:nvSpPr>
          <p:cNvPr id="44" name="Google Shape;13905;p69"/>
          <p:cNvSpPr/>
          <p:nvPr/>
        </p:nvSpPr>
        <p:spPr>
          <a:xfrm>
            <a:off x="8645686" y="4793977"/>
            <a:ext cx="495572" cy="426164"/>
          </a:xfrm>
          <a:custGeom>
            <a:avLst/>
            <a:gdLst/>
            <a:ahLst/>
            <a:cxnLst/>
            <a:rect l="l" t="t" r="r" b="b"/>
            <a:pathLst>
              <a:path w="12026" h="10324" extrusionOk="0">
                <a:moveTo>
                  <a:pt x="6859" y="358"/>
                </a:moveTo>
                <a:cubicBezTo>
                  <a:pt x="7037" y="358"/>
                  <a:pt x="7204" y="477"/>
                  <a:pt x="7228" y="656"/>
                </a:cubicBezTo>
                <a:lnTo>
                  <a:pt x="7454" y="1691"/>
                </a:lnTo>
                <a:lnTo>
                  <a:pt x="4513" y="1691"/>
                </a:lnTo>
                <a:lnTo>
                  <a:pt x="4763" y="656"/>
                </a:lnTo>
                <a:cubicBezTo>
                  <a:pt x="4811" y="477"/>
                  <a:pt x="4954" y="358"/>
                  <a:pt x="5132" y="358"/>
                </a:cubicBezTo>
                <a:close/>
                <a:moveTo>
                  <a:pt x="2822" y="2037"/>
                </a:moveTo>
                <a:lnTo>
                  <a:pt x="2822" y="5835"/>
                </a:lnTo>
                <a:lnTo>
                  <a:pt x="2429" y="5835"/>
                </a:lnTo>
                <a:lnTo>
                  <a:pt x="2429" y="2037"/>
                </a:lnTo>
                <a:close/>
                <a:moveTo>
                  <a:pt x="9597" y="2037"/>
                </a:moveTo>
                <a:lnTo>
                  <a:pt x="9597" y="5835"/>
                </a:lnTo>
                <a:lnTo>
                  <a:pt x="9192" y="5835"/>
                </a:lnTo>
                <a:lnTo>
                  <a:pt x="9192" y="2037"/>
                </a:lnTo>
                <a:close/>
                <a:moveTo>
                  <a:pt x="8835" y="2037"/>
                </a:moveTo>
                <a:lnTo>
                  <a:pt x="8835" y="5835"/>
                </a:lnTo>
                <a:lnTo>
                  <a:pt x="8823" y="5835"/>
                </a:lnTo>
                <a:cubicBezTo>
                  <a:pt x="8621" y="5835"/>
                  <a:pt x="8466" y="6001"/>
                  <a:pt x="8466" y="6192"/>
                </a:cubicBezTo>
                <a:lnTo>
                  <a:pt x="8466" y="6573"/>
                </a:lnTo>
                <a:lnTo>
                  <a:pt x="3561" y="6573"/>
                </a:lnTo>
                <a:lnTo>
                  <a:pt x="3561" y="6192"/>
                </a:lnTo>
                <a:cubicBezTo>
                  <a:pt x="3561" y="5978"/>
                  <a:pt x="3394" y="5835"/>
                  <a:pt x="3203" y="5835"/>
                </a:cubicBezTo>
                <a:lnTo>
                  <a:pt x="3180" y="5835"/>
                </a:lnTo>
                <a:lnTo>
                  <a:pt x="3180" y="2037"/>
                </a:lnTo>
                <a:close/>
                <a:moveTo>
                  <a:pt x="2084" y="2037"/>
                </a:moveTo>
                <a:lnTo>
                  <a:pt x="2084" y="5835"/>
                </a:lnTo>
                <a:lnTo>
                  <a:pt x="2072" y="5835"/>
                </a:lnTo>
                <a:cubicBezTo>
                  <a:pt x="1858" y="5835"/>
                  <a:pt x="1715" y="6001"/>
                  <a:pt x="1715" y="6192"/>
                </a:cubicBezTo>
                <a:lnTo>
                  <a:pt x="1715" y="6573"/>
                </a:lnTo>
                <a:lnTo>
                  <a:pt x="1691" y="6573"/>
                </a:lnTo>
                <a:cubicBezTo>
                  <a:pt x="1677" y="6573"/>
                  <a:pt x="1663" y="6574"/>
                  <a:pt x="1648" y="6574"/>
                </a:cubicBezTo>
                <a:cubicBezTo>
                  <a:pt x="930" y="6574"/>
                  <a:pt x="358" y="5987"/>
                  <a:pt x="358" y="5251"/>
                </a:cubicBezTo>
                <a:lnTo>
                  <a:pt x="358" y="2620"/>
                </a:lnTo>
                <a:cubicBezTo>
                  <a:pt x="358" y="2299"/>
                  <a:pt x="608" y="2037"/>
                  <a:pt x="941" y="2037"/>
                </a:cubicBezTo>
                <a:close/>
                <a:moveTo>
                  <a:pt x="11097" y="2049"/>
                </a:moveTo>
                <a:cubicBezTo>
                  <a:pt x="11419" y="2049"/>
                  <a:pt x="11681" y="2299"/>
                  <a:pt x="11681" y="2632"/>
                </a:cubicBezTo>
                <a:lnTo>
                  <a:pt x="11681" y="5263"/>
                </a:lnTo>
                <a:cubicBezTo>
                  <a:pt x="11669" y="6001"/>
                  <a:pt x="11073" y="6597"/>
                  <a:pt x="10347" y="6597"/>
                </a:cubicBezTo>
                <a:lnTo>
                  <a:pt x="10323" y="6204"/>
                </a:lnTo>
                <a:cubicBezTo>
                  <a:pt x="10323" y="6001"/>
                  <a:pt x="10168" y="5847"/>
                  <a:pt x="9966" y="5847"/>
                </a:cubicBezTo>
                <a:lnTo>
                  <a:pt x="9954" y="5847"/>
                </a:lnTo>
                <a:lnTo>
                  <a:pt x="9954" y="2049"/>
                </a:lnTo>
                <a:close/>
                <a:moveTo>
                  <a:pt x="3180" y="6192"/>
                </a:moveTo>
                <a:cubicBezTo>
                  <a:pt x="3180" y="6192"/>
                  <a:pt x="3203" y="6192"/>
                  <a:pt x="3203" y="6204"/>
                </a:cubicBezTo>
                <a:lnTo>
                  <a:pt x="3203" y="7144"/>
                </a:lnTo>
                <a:cubicBezTo>
                  <a:pt x="3203" y="7144"/>
                  <a:pt x="3203" y="7156"/>
                  <a:pt x="3180" y="7156"/>
                </a:cubicBezTo>
                <a:lnTo>
                  <a:pt x="2048" y="7156"/>
                </a:lnTo>
                <a:cubicBezTo>
                  <a:pt x="2048" y="7156"/>
                  <a:pt x="2037" y="7156"/>
                  <a:pt x="2037" y="7144"/>
                </a:cubicBezTo>
                <a:lnTo>
                  <a:pt x="2037" y="6204"/>
                </a:lnTo>
                <a:cubicBezTo>
                  <a:pt x="2037" y="6204"/>
                  <a:pt x="2037" y="6192"/>
                  <a:pt x="2048" y="6192"/>
                </a:cubicBezTo>
                <a:lnTo>
                  <a:pt x="2441" y="6192"/>
                </a:lnTo>
                <a:lnTo>
                  <a:pt x="2441" y="6573"/>
                </a:lnTo>
                <a:cubicBezTo>
                  <a:pt x="2441" y="6668"/>
                  <a:pt x="2525" y="6752"/>
                  <a:pt x="2620" y="6752"/>
                </a:cubicBezTo>
                <a:cubicBezTo>
                  <a:pt x="2727" y="6752"/>
                  <a:pt x="2799" y="6680"/>
                  <a:pt x="2799" y="6573"/>
                </a:cubicBezTo>
                <a:lnTo>
                  <a:pt x="2799" y="6192"/>
                </a:lnTo>
                <a:close/>
                <a:moveTo>
                  <a:pt x="9966" y="6192"/>
                </a:moveTo>
                <a:cubicBezTo>
                  <a:pt x="9966" y="6192"/>
                  <a:pt x="9978" y="6192"/>
                  <a:pt x="9978" y="6204"/>
                </a:cubicBezTo>
                <a:lnTo>
                  <a:pt x="9990" y="7144"/>
                </a:lnTo>
                <a:lnTo>
                  <a:pt x="8835" y="7156"/>
                </a:lnTo>
                <a:cubicBezTo>
                  <a:pt x="8835" y="7156"/>
                  <a:pt x="8823" y="7156"/>
                  <a:pt x="8823" y="7144"/>
                </a:cubicBezTo>
                <a:lnTo>
                  <a:pt x="8823" y="6204"/>
                </a:lnTo>
                <a:cubicBezTo>
                  <a:pt x="8823" y="6204"/>
                  <a:pt x="8823" y="6192"/>
                  <a:pt x="8835" y="6192"/>
                </a:cubicBezTo>
                <a:lnTo>
                  <a:pt x="9228" y="6192"/>
                </a:lnTo>
                <a:lnTo>
                  <a:pt x="9228" y="6573"/>
                </a:lnTo>
                <a:cubicBezTo>
                  <a:pt x="9228" y="6680"/>
                  <a:pt x="9299" y="6752"/>
                  <a:pt x="9406" y="6752"/>
                </a:cubicBezTo>
                <a:cubicBezTo>
                  <a:pt x="9514" y="6752"/>
                  <a:pt x="9585" y="6680"/>
                  <a:pt x="9585" y="6573"/>
                </a:cubicBezTo>
                <a:lnTo>
                  <a:pt x="9585" y="6192"/>
                </a:lnTo>
                <a:close/>
                <a:moveTo>
                  <a:pt x="727" y="6632"/>
                </a:moveTo>
                <a:cubicBezTo>
                  <a:pt x="989" y="6823"/>
                  <a:pt x="1322" y="6930"/>
                  <a:pt x="1679" y="6930"/>
                </a:cubicBezTo>
                <a:lnTo>
                  <a:pt x="1691" y="6930"/>
                </a:lnTo>
                <a:lnTo>
                  <a:pt x="1691" y="7121"/>
                </a:lnTo>
                <a:cubicBezTo>
                  <a:pt x="1691" y="7335"/>
                  <a:pt x="1858" y="7478"/>
                  <a:pt x="2048" y="7478"/>
                </a:cubicBezTo>
                <a:lnTo>
                  <a:pt x="2810" y="7478"/>
                </a:lnTo>
                <a:lnTo>
                  <a:pt x="2810" y="9966"/>
                </a:lnTo>
                <a:lnTo>
                  <a:pt x="2429" y="9966"/>
                </a:lnTo>
                <a:lnTo>
                  <a:pt x="2429" y="8085"/>
                </a:lnTo>
                <a:cubicBezTo>
                  <a:pt x="2429" y="7978"/>
                  <a:pt x="2346" y="7906"/>
                  <a:pt x="2239" y="7906"/>
                </a:cubicBezTo>
                <a:cubicBezTo>
                  <a:pt x="2144" y="7906"/>
                  <a:pt x="2060" y="7978"/>
                  <a:pt x="2060" y="8085"/>
                </a:cubicBezTo>
                <a:lnTo>
                  <a:pt x="2060" y="9966"/>
                </a:lnTo>
                <a:lnTo>
                  <a:pt x="1108" y="9966"/>
                </a:lnTo>
                <a:cubicBezTo>
                  <a:pt x="905" y="9966"/>
                  <a:pt x="727" y="9788"/>
                  <a:pt x="727" y="9585"/>
                </a:cubicBezTo>
                <a:lnTo>
                  <a:pt x="727" y="6632"/>
                </a:lnTo>
                <a:close/>
                <a:moveTo>
                  <a:pt x="8466" y="6942"/>
                </a:moveTo>
                <a:lnTo>
                  <a:pt x="8466" y="7144"/>
                </a:lnTo>
                <a:cubicBezTo>
                  <a:pt x="8466" y="7347"/>
                  <a:pt x="8633" y="7502"/>
                  <a:pt x="8823" y="7502"/>
                </a:cubicBezTo>
                <a:lnTo>
                  <a:pt x="9585" y="7502"/>
                </a:lnTo>
                <a:lnTo>
                  <a:pt x="9597" y="9966"/>
                </a:lnTo>
                <a:lnTo>
                  <a:pt x="9192" y="9966"/>
                </a:lnTo>
                <a:lnTo>
                  <a:pt x="9192" y="8085"/>
                </a:lnTo>
                <a:cubicBezTo>
                  <a:pt x="9192" y="7978"/>
                  <a:pt x="9121" y="7906"/>
                  <a:pt x="9014" y="7906"/>
                </a:cubicBezTo>
                <a:cubicBezTo>
                  <a:pt x="8906" y="7906"/>
                  <a:pt x="8835" y="7978"/>
                  <a:pt x="8835" y="8085"/>
                </a:cubicBezTo>
                <a:lnTo>
                  <a:pt x="8835" y="9966"/>
                </a:lnTo>
                <a:lnTo>
                  <a:pt x="3168" y="9966"/>
                </a:lnTo>
                <a:lnTo>
                  <a:pt x="3168" y="7502"/>
                </a:lnTo>
                <a:lnTo>
                  <a:pt x="3180" y="7502"/>
                </a:lnTo>
                <a:cubicBezTo>
                  <a:pt x="3394" y="7502"/>
                  <a:pt x="3537" y="7335"/>
                  <a:pt x="3537" y="7144"/>
                </a:cubicBezTo>
                <a:lnTo>
                  <a:pt x="3537" y="6942"/>
                </a:lnTo>
                <a:close/>
                <a:moveTo>
                  <a:pt x="11300" y="6656"/>
                </a:moveTo>
                <a:lnTo>
                  <a:pt x="11300" y="9585"/>
                </a:lnTo>
                <a:cubicBezTo>
                  <a:pt x="11300" y="9788"/>
                  <a:pt x="11121" y="9966"/>
                  <a:pt x="10907" y="9966"/>
                </a:cubicBezTo>
                <a:lnTo>
                  <a:pt x="9954" y="9966"/>
                </a:lnTo>
                <a:lnTo>
                  <a:pt x="9954" y="7502"/>
                </a:lnTo>
                <a:lnTo>
                  <a:pt x="9966" y="7502"/>
                </a:lnTo>
                <a:cubicBezTo>
                  <a:pt x="10180" y="7502"/>
                  <a:pt x="10323" y="7335"/>
                  <a:pt x="10323" y="7144"/>
                </a:cubicBezTo>
                <a:lnTo>
                  <a:pt x="10323" y="6954"/>
                </a:lnTo>
                <a:lnTo>
                  <a:pt x="10347" y="6954"/>
                </a:lnTo>
                <a:cubicBezTo>
                  <a:pt x="10704" y="6954"/>
                  <a:pt x="11026" y="6847"/>
                  <a:pt x="11300" y="6656"/>
                </a:cubicBezTo>
                <a:close/>
                <a:moveTo>
                  <a:pt x="5144" y="1"/>
                </a:moveTo>
                <a:cubicBezTo>
                  <a:pt x="4787" y="1"/>
                  <a:pt x="4489" y="239"/>
                  <a:pt x="4418" y="584"/>
                </a:cubicBezTo>
                <a:lnTo>
                  <a:pt x="4168" y="1691"/>
                </a:lnTo>
                <a:lnTo>
                  <a:pt x="917" y="1691"/>
                </a:lnTo>
                <a:cubicBezTo>
                  <a:pt x="417" y="1691"/>
                  <a:pt x="1" y="2108"/>
                  <a:pt x="1" y="2620"/>
                </a:cubicBezTo>
                <a:lnTo>
                  <a:pt x="1" y="5251"/>
                </a:lnTo>
                <a:cubicBezTo>
                  <a:pt x="1" y="5656"/>
                  <a:pt x="132" y="6025"/>
                  <a:pt x="370" y="6311"/>
                </a:cubicBezTo>
                <a:lnTo>
                  <a:pt x="370" y="9585"/>
                </a:lnTo>
                <a:cubicBezTo>
                  <a:pt x="370" y="9990"/>
                  <a:pt x="703" y="10323"/>
                  <a:pt x="1120" y="10323"/>
                </a:cubicBezTo>
                <a:lnTo>
                  <a:pt x="10907" y="10323"/>
                </a:lnTo>
                <a:cubicBezTo>
                  <a:pt x="11311" y="10323"/>
                  <a:pt x="11657" y="10002"/>
                  <a:pt x="11657" y="9585"/>
                </a:cubicBezTo>
                <a:lnTo>
                  <a:pt x="11657" y="6311"/>
                </a:lnTo>
                <a:cubicBezTo>
                  <a:pt x="11883" y="6025"/>
                  <a:pt x="12026" y="5656"/>
                  <a:pt x="12026" y="5251"/>
                </a:cubicBezTo>
                <a:lnTo>
                  <a:pt x="12026" y="2620"/>
                </a:lnTo>
                <a:cubicBezTo>
                  <a:pt x="12026" y="2108"/>
                  <a:pt x="11609" y="1691"/>
                  <a:pt x="11097" y="1691"/>
                </a:cubicBezTo>
                <a:lnTo>
                  <a:pt x="7859" y="1691"/>
                </a:lnTo>
                <a:lnTo>
                  <a:pt x="7609" y="584"/>
                </a:lnTo>
                <a:cubicBezTo>
                  <a:pt x="7525" y="239"/>
                  <a:pt x="7228" y="1"/>
                  <a:pt x="6870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0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原创设计师QQ598969553          _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083" y="2219788"/>
            <a:ext cx="3961378" cy="3303179"/>
          </a:xfrm>
          <a:prstGeom prst="rect">
            <a:avLst/>
          </a:prstGeom>
        </p:spPr>
      </p:pic>
      <p:cxnSp>
        <p:nvCxnSpPr>
          <p:cNvPr id="21" name="原创设计师QQ598969553          _7"/>
          <p:cNvCxnSpPr/>
          <p:nvPr/>
        </p:nvCxnSpPr>
        <p:spPr>
          <a:xfrm>
            <a:off x="2571010" y="3158334"/>
            <a:ext cx="1297172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原创设计师QQ598969553          _11"/>
          <p:cNvCxnSpPr/>
          <p:nvPr/>
        </p:nvCxnSpPr>
        <p:spPr>
          <a:xfrm>
            <a:off x="1918195" y="3443396"/>
            <a:ext cx="1949987" cy="9346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原创设计师QQ598969553          _16"/>
          <p:cNvSpPr txBox="1"/>
          <p:nvPr/>
        </p:nvSpPr>
        <p:spPr>
          <a:xfrm>
            <a:off x="799674" y="3795131"/>
            <a:ext cx="33104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Внедрение типовых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электронных тарифных заявок и электронных экспертных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заключений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原创设计师QQ598969553          _19"/>
          <p:cNvCxnSpPr/>
          <p:nvPr/>
        </p:nvCxnSpPr>
        <p:spPr>
          <a:xfrm flipH="1" flipV="1">
            <a:off x="8255853" y="3150364"/>
            <a:ext cx="1375174" cy="4858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原创设计师QQ598969553          _20"/>
          <p:cNvSpPr txBox="1"/>
          <p:nvPr/>
        </p:nvSpPr>
        <p:spPr>
          <a:xfrm>
            <a:off x="8151586" y="3871377"/>
            <a:ext cx="3614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Проактивное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оказание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государственных услуг</a:t>
            </a:r>
            <a:endParaRPr lang="en-US" sz="11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原创设计师QQ598969553          _23"/>
          <p:cNvCxnSpPr/>
          <p:nvPr/>
        </p:nvCxnSpPr>
        <p:spPr>
          <a:xfrm flipH="1" flipV="1">
            <a:off x="8255853" y="3517719"/>
            <a:ext cx="2568052" cy="2876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原创设计师QQ598969553          _24"/>
          <p:cNvSpPr txBox="1"/>
          <p:nvPr/>
        </p:nvSpPr>
        <p:spPr>
          <a:xfrm>
            <a:off x="8151586" y="1104706"/>
            <a:ext cx="38071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Создание цифровой базы данных тарифных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дел, с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целью автоматизации и формирования больших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данных (</a:t>
            </a:r>
            <a:r>
              <a:rPr lang="ru-RU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968237" y="7280"/>
            <a:ext cx="100662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ЦИФРОВИЗАЦИЯ ТАРИФНОГО РЕГУЛИРОВАНИЯ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4759" y="11429"/>
            <a:ext cx="502761" cy="46161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0637" y="32429"/>
            <a:ext cx="452362" cy="440612"/>
          </a:xfrm>
          <a:prstGeom prst="rect">
            <a:avLst/>
          </a:prstGeom>
        </p:spPr>
      </p:pic>
      <p:sp>
        <p:nvSpPr>
          <p:cNvPr id="35" name="原创设计师QQ598969553          _16"/>
          <p:cNvSpPr txBox="1"/>
          <p:nvPr/>
        </p:nvSpPr>
        <p:spPr>
          <a:xfrm>
            <a:off x="863141" y="1035656"/>
            <a:ext cx="34157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и внедрение Единой цифровой платформы тарифного регулирования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75920"/>
            <a:ext cx="2743200" cy="365125"/>
          </a:xfrm>
        </p:spPr>
        <p:txBody>
          <a:bodyPr/>
          <a:lstStyle/>
          <a:p>
            <a:fld id="{31F26DC6-2DC4-452B-B163-FE3FF404720D}" type="slidenum">
              <a:rPr lang="ru-RU" smtClean="0"/>
              <a:t>12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560" y="3053863"/>
            <a:ext cx="2252423" cy="53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73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s://kt.tatarstan.ru/file/Image/%D0%93%D0%BE%D1%81%D0%BA%D0%BE%D0%BC%D0%B8%D1%82%D0%B5%D1%82_%D0%B7%D0%B4%D0%B0%D0%BD%D0%B8%D0%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908" y="1016224"/>
            <a:ext cx="4627091" cy="34703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924448" y="1345396"/>
            <a:ext cx="109326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4448" y="-33420"/>
            <a:ext cx="727500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823094" y="743365"/>
            <a:ext cx="5579082" cy="734998"/>
            <a:chOff x="6660232" y="6213440"/>
            <a:chExt cx="1926941" cy="247650"/>
          </a:xfrm>
        </p:grpSpPr>
        <p:pic>
          <p:nvPicPr>
            <p:cNvPr id="16" name="Рисунок 15">
              <a:hlinkClick r:id="rId4"/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6213440"/>
              <a:ext cx="247650" cy="247650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6872943" y="6227074"/>
              <a:ext cx="1714230" cy="1762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https://</a:t>
              </a:r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vk.com/club183178886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4" y="1629923"/>
            <a:ext cx="763822" cy="76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511400" y="1681143"/>
            <a:ext cx="3314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t.me/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tarifi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116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40116" y="4061547"/>
            <a:ext cx="3573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https://kt.tatarstan.ru/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qrcoder.ru/code/?https%3A%2F%2Fkt.tatarstan.ru%2F&amp;6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32" y="2268379"/>
            <a:ext cx="1885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205005" y="5005235"/>
            <a:ext cx="100389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Игътибар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өчен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рәхмәт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внимание! </a:t>
            </a:r>
            <a:endParaRPr lang="ru-RU" sz="4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1F26DC6-2DC4-452B-B163-FE3FF404720D}" type="slidenum">
              <a:rPr lang="ru-RU" smtClean="0"/>
              <a:t>13</a:t>
            </a:fld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04759" y="11429"/>
            <a:ext cx="502761" cy="46161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30637" y="32429"/>
            <a:ext cx="452362" cy="44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0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57" y="667575"/>
            <a:ext cx="1521978" cy="104244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Прямоугольник 11"/>
          <p:cNvSpPr/>
          <p:nvPr/>
        </p:nvSpPr>
        <p:spPr>
          <a:xfrm>
            <a:off x="5178872" y="927204"/>
            <a:ext cx="161953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41 300</a:t>
            </a:r>
            <a:endParaRPr lang="ru-RU" sz="2000" i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подстанций</a:t>
            </a:r>
            <a:endParaRPr lang="ru-RU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199" y="665020"/>
            <a:ext cx="1680482" cy="10475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8" name="Прямоугольник 17"/>
          <p:cNvSpPr/>
          <p:nvPr/>
        </p:nvSpPr>
        <p:spPr>
          <a:xfrm>
            <a:off x="8711042" y="827675"/>
            <a:ext cx="346460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16 140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км кабельных линий</a:t>
            </a:r>
          </a:p>
          <a:p>
            <a:pPr algn="ctr"/>
            <a:r>
              <a:rPr lang="ru-RU" sz="1600" i="1" dirty="0" smtClean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81 090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км воздушных линий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97" y="1957509"/>
            <a:ext cx="1518353" cy="10412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0" name="Прямоугольник 19"/>
          <p:cNvSpPr/>
          <p:nvPr/>
        </p:nvSpPr>
        <p:spPr>
          <a:xfrm>
            <a:off x="4983372" y="2031427"/>
            <a:ext cx="2035505" cy="89255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сточников теплоснабжения</a:t>
            </a:r>
            <a:endParaRPr lang="ru-RU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31366" y="-16188"/>
            <a:ext cx="1031454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РЕГУЛИРУЕМЫХ ОРГАНИЗАЦИЙ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155" y="1963321"/>
            <a:ext cx="1680482" cy="10369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2" name="Прямоугольник 21"/>
          <p:cNvSpPr/>
          <p:nvPr/>
        </p:nvSpPr>
        <p:spPr>
          <a:xfrm>
            <a:off x="8727400" y="2152086"/>
            <a:ext cx="331901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3 000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км тепловых </a:t>
            </a:r>
          </a:p>
          <a:p>
            <a:pPr algn="ctr"/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сетей</a:t>
            </a:r>
          </a:p>
        </p:txBody>
      </p:sp>
      <p:pic>
        <p:nvPicPr>
          <p:cNvPr id="1030" name="Picture 6" descr="https://voda.org.ru/upload/iblock/c12/c12fe3d39b7984cf7cda7b5223f9b6d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941" y="3279791"/>
            <a:ext cx="1509812" cy="10483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139966" y="3501618"/>
            <a:ext cx="1915063" cy="61555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  <a:r>
              <a:rPr lang="ru-RU" sz="1600" i="1" dirty="0" smtClean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источников водоснабжения</a:t>
            </a:r>
            <a:endParaRPr lang="ru-RU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243" y="3278038"/>
            <a:ext cx="1680482" cy="10524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7" name="Прямоугольник 26"/>
          <p:cNvSpPr/>
          <p:nvPr/>
        </p:nvSpPr>
        <p:spPr>
          <a:xfrm>
            <a:off x="8573574" y="3425672"/>
            <a:ext cx="355091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17 000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км сетей </a:t>
            </a:r>
          </a:p>
          <a:p>
            <a:pPr algn="ctr"/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водоснабжения</a:t>
            </a:r>
          </a:p>
        </p:txBody>
      </p:sp>
      <p:pic>
        <p:nvPicPr>
          <p:cNvPr id="1032" name="Picture 8" descr="https://avatars.mds.yandex.net/get-zen_doc/2957013/pub_5f4e0d1ca7b40a02c9eab807_5f4e0d4fb5f459055f72a140/scale_120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694" y="4427765"/>
            <a:ext cx="1502956" cy="10019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5103814" y="4354596"/>
            <a:ext cx="1915063" cy="11387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</a:t>
            </a:r>
            <a:r>
              <a:rPr lang="ru-RU" sz="2000" b="1" i="1" dirty="0" smtClean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биологических очистных сооружений</a:t>
            </a:r>
            <a:endParaRPr lang="ru-RU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 descr="https://st5.stpulscen.ru/images/product/353/016/386_bi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243" y="4427766"/>
            <a:ext cx="1680482" cy="10019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8790637" y="4471012"/>
            <a:ext cx="3550911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r>
              <a:rPr lang="ru-RU" sz="1600" i="1" dirty="0" smtClean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канализационных насосных станций</a:t>
            </a:r>
          </a:p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5 600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км сетей водоотведения</a:t>
            </a:r>
          </a:p>
        </p:txBody>
      </p:sp>
      <p:pic>
        <p:nvPicPr>
          <p:cNvPr id="1036" name="Picture 12" descr="https://avatars.mds.yandex.net/get-zen_doc/2404796/pub_60c0cb77b1e6f83a8f276ef4_60c0cbd7f7426b5183d751f5/scale_120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591" y="5742649"/>
            <a:ext cx="1495059" cy="10496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5103814" y="5944318"/>
            <a:ext cx="19150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ru-RU" sz="1600" i="1" dirty="0" smtClean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объектов захоронения</a:t>
            </a:r>
            <a:endParaRPr lang="ru-RU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8" name="Picture 14" descr="https://www.ivoblduma.ru/upload/resize_cache/iblock/660/800_587_2/122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243" y="5742648"/>
            <a:ext cx="1662394" cy="10496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8762200" y="5968273"/>
            <a:ext cx="336228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600" i="1" dirty="0" smtClean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мусоросортировочных станций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81" y="750832"/>
            <a:ext cx="848207" cy="83070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1" y="2095285"/>
            <a:ext cx="773016" cy="77301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20" y="3955207"/>
            <a:ext cx="746770" cy="74677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81" y="5837667"/>
            <a:ext cx="795595" cy="795595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1992560" y="896979"/>
            <a:ext cx="161953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26 571,9 </a:t>
            </a:r>
            <a:r>
              <a:rPr lang="ru-RU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млн.кВтч</a:t>
            </a:r>
            <a:endParaRPr lang="ru-R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15221" y="2172108"/>
            <a:ext cx="1619536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32,3</a:t>
            </a:r>
          </a:p>
          <a:p>
            <a:pPr algn="ctr"/>
            <a:r>
              <a:rPr lang="ru-RU" sz="2000" b="1" i="1" dirty="0" smtClean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млн.Гкал</a:t>
            </a:r>
            <a:endParaRPr lang="ru-R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915221" y="3492413"/>
            <a:ext cx="161953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119,8 </a:t>
            </a:r>
            <a:r>
              <a:rPr lang="ru-RU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млн.куб.м</a:t>
            </a:r>
            <a:endParaRPr lang="ru-R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960055" y="4600818"/>
            <a:ext cx="161953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318,5</a:t>
            </a:r>
            <a:r>
              <a:rPr lang="ru-RU" sz="2000" b="1" i="1" dirty="0" smtClean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млн.куб.м</a:t>
            </a:r>
            <a:endParaRPr lang="ru-R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873137" y="5891086"/>
            <a:ext cx="161953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13,5</a:t>
            </a:r>
            <a:r>
              <a:rPr lang="ru-RU" sz="2200" b="1" i="1" dirty="0" smtClean="0">
                <a:solidFill>
                  <a:srgbClr val="AE93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млн.куб.м</a:t>
            </a:r>
            <a:endParaRPr lang="ru-R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604759" y="11429"/>
            <a:ext cx="502761" cy="46161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130637" y="32429"/>
            <a:ext cx="452362" cy="44061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32442" y="6475104"/>
            <a:ext cx="2743200" cy="365125"/>
          </a:xfrm>
        </p:spPr>
        <p:txBody>
          <a:bodyPr/>
          <a:lstStyle/>
          <a:p>
            <a:fld id="{31F26DC6-2DC4-452B-B163-FE3FF404720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19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112806" y="32429"/>
            <a:ext cx="10175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НОРМАТИВНЫЙ АКТ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4759" y="11429"/>
            <a:ext cx="502761" cy="4616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0637" y="32429"/>
            <a:ext cx="452362" cy="44061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945682" y="1184969"/>
            <a:ext cx="6745856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ctr" defTabSz="16002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Госкомитета от 02.06.2022 № Пр-464/2022 </a:t>
            </a:r>
          </a:p>
          <a:p>
            <a:pPr algn="ctr" defTabSz="1600200"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«Об утверждении Стратегии развития сферы тарифного регулирования в Республике Татарстан на 2023-2025 годы»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11950" y="2312206"/>
            <a:ext cx="6818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https://kt.tatarstan.ru/proekt-strategii-razvitiya-sferi-tarifnogo.htm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88" y="1062786"/>
            <a:ext cx="3686571" cy="515549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22" y="2945522"/>
            <a:ext cx="5585987" cy="286253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945682" y="2192724"/>
            <a:ext cx="6950851" cy="399277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34109" y="6492875"/>
            <a:ext cx="2743200" cy="365125"/>
          </a:xfrm>
        </p:spPr>
        <p:txBody>
          <a:bodyPr/>
          <a:lstStyle/>
          <a:p>
            <a:fld id="{31F26DC6-2DC4-452B-B163-FE3FF404720D}" type="slidenum">
              <a:rPr lang="ru-RU" smtClean="0"/>
              <a:t>3</a:t>
            </a:fld>
            <a:endParaRPr lang="ru-RU" dirty="0"/>
          </a:p>
        </p:txBody>
      </p:sp>
      <p:pic>
        <p:nvPicPr>
          <p:cNvPr id="1028" name="Picture 4" descr="http://qrcoder.ru/code/?https%3A%2F%2Fkt.tatarstan.ru%2Fproekt-strategii-razvitiya-sferi-tarifnogo.htm&amp;3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699" y="4710902"/>
            <a:ext cx="128587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18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1"/>
          <p:cNvSpPr/>
          <p:nvPr/>
        </p:nvSpPr>
        <p:spPr>
          <a:xfrm>
            <a:off x="4494290" y="988963"/>
            <a:ext cx="377719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Наличие у всех организаций </a:t>
            </a:r>
            <a:endParaRPr lang="ru-RU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сфере теплоснабжения утвержденных инвестиционных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85"/>
          <p:cNvSpPr/>
          <p:nvPr/>
        </p:nvSpPr>
        <p:spPr>
          <a:xfrm>
            <a:off x="8994863" y="4352110"/>
            <a:ext cx="309310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Ужесточение мер по установлению тарифов для организаций, не имеющих правоустанавливающих</a:t>
            </a:r>
          </a:p>
          <a:p>
            <a:pPr lvl="0" algn="ctr">
              <a:defRPr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документов на эксплуатируемые объекты  </a:t>
            </a:r>
            <a:endParaRPr lang="en-US" altLang="zh-CN" sz="1900" kern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Rectangle 89"/>
          <p:cNvSpPr/>
          <p:nvPr/>
        </p:nvSpPr>
        <p:spPr>
          <a:xfrm>
            <a:off x="850655" y="2352152"/>
            <a:ext cx="32521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Переход на дерегулирование непрофильных предприятий</a:t>
            </a:r>
          </a:p>
        </p:txBody>
      </p:sp>
      <p:sp>
        <p:nvSpPr>
          <p:cNvPr id="19" name="Rectangle 93"/>
          <p:cNvSpPr/>
          <p:nvPr/>
        </p:nvSpPr>
        <p:spPr>
          <a:xfrm>
            <a:off x="696059" y="4709391"/>
            <a:ext cx="3072602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Ликвидация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дифференциации тарифов на тепловую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энергию в схожих группах  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97"/>
          <p:cNvSpPr/>
          <p:nvPr/>
        </p:nvSpPr>
        <p:spPr>
          <a:xfrm>
            <a:off x="8918038" y="2426498"/>
            <a:ext cx="264436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теплоснабжающих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3"/>
          <p:cNvGrpSpPr/>
          <p:nvPr/>
        </p:nvGrpSpPr>
        <p:grpSpPr>
          <a:xfrm>
            <a:off x="3741233" y="2597048"/>
            <a:ext cx="5349317" cy="5466671"/>
            <a:chOff x="6531732" y="1844629"/>
            <a:chExt cx="4807875" cy="5002933"/>
          </a:xfrm>
          <a:effectLst>
            <a:outerShdw blurRad="50800" dist="1016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25" name="Group 98"/>
            <p:cNvGrpSpPr/>
            <p:nvPr/>
          </p:nvGrpSpPr>
          <p:grpSpPr>
            <a:xfrm>
              <a:off x="8780233" y="5102707"/>
              <a:ext cx="857950" cy="1744855"/>
              <a:chOff x="8780233" y="5102707"/>
              <a:chExt cx="857950" cy="1744855"/>
            </a:xfrm>
          </p:grpSpPr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8780233" y="5629212"/>
                <a:ext cx="668988" cy="998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9"/>
              <p:cNvSpPr>
                <a:spLocks/>
              </p:cNvSpPr>
              <p:nvPr/>
            </p:nvSpPr>
            <p:spPr bwMode="auto">
              <a:xfrm>
                <a:off x="8839665" y="5102707"/>
                <a:ext cx="52574" cy="0"/>
              </a:xfrm>
              <a:custGeom>
                <a:avLst/>
                <a:gdLst>
                  <a:gd name="T0" fmla="*/ 29 w 29"/>
                  <a:gd name="T1" fmla="*/ 0 w 29"/>
                  <a:gd name="T2" fmla="*/ 0 w 29"/>
                  <a:gd name="T3" fmla="*/ 29 w 29"/>
                  <a:gd name="T4" fmla="*/ 29 w 2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9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139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Rectangle 20"/>
              <p:cNvSpPr>
                <a:spLocks noChangeArrowheads="1"/>
              </p:cNvSpPr>
              <p:nvPr/>
            </p:nvSpPr>
            <p:spPr bwMode="auto">
              <a:xfrm>
                <a:off x="9441601" y="6627360"/>
                <a:ext cx="7619" cy="220202"/>
              </a:xfrm>
              <a:prstGeom prst="rect">
                <a:avLst/>
              </a:prstGeom>
              <a:solidFill>
                <a:srgbClr val="FBE6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Rectangle 21"/>
              <p:cNvSpPr>
                <a:spLocks noChangeArrowheads="1"/>
              </p:cNvSpPr>
              <p:nvPr/>
            </p:nvSpPr>
            <p:spPr bwMode="auto">
              <a:xfrm>
                <a:off x="9441601" y="6627360"/>
                <a:ext cx="7619" cy="220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22"/>
              <p:cNvSpPr>
                <a:spLocks/>
              </p:cNvSpPr>
              <p:nvPr/>
            </p:nvSpPr>
            <p:spPr bwMode="auto">
              <a:xfrm>
                <a:off x="9441601" y="6290580"/>
                <a:ext cx="7619" cy="336780"/>
              </a:xfrm>
              <a:custGeom>
                <a:avLst/>
                <a:gdLst>
                  <a:gd name="T0" fmla="*/ 0 w 4"/>
                  <a:gd name="T1" fmla="*/ 0 h 187"/>
                  <a:gd name="T2" fmla="*/ 0 w 4"/>
                  <a:gd name="T3" fmla="*/ 187 h 187"/>
                  <a:gd name="T4" fmla="*/ 4 w 4"/>
                  <a:gd name="T5" fmla="*/ 187 h 187"/>
                  <a:gd name="T6" fmla="*/ 4 w 4"/>
                  <a:gd name="T7" fmla="*/ 12 h 187"/>
                  <a:gd name="T8" fmla="*/ 3 w 4"/>
                  <a:gd name="T9" fmla="*/ 12 h 187"/>
                  <a:gd name="T10" fmla="*/ 0 w 4"/>
                  <a:gd name="T11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87">
                    <a:moveTo>
                      <a:pt x="0" y="0"/>
                    </a:moveTo>
                    <a:cubicBezTo>
                      <a:pt x="0" y="187"/>
                      <a:pt x="0" y="187"/>
                      <a:pt x="0" y="187"/>
                    </a:cubicBezTo>
                    <a:cubicBezTo>
                      <a:pt x="4" y="187"/>
                      <a:pt x="4" y="187"/>
                      <a:pt x="4" y="187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D9B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26"/>
              <p:cNvSpPr>
                <a:spLocks noEditPoints="1"/>
              </p:cNvSpPr>
              <p:nvPr/>
            </p:nvSpPr>
            <p:spPr bwMode="auto">
              <a:xfrm>
                <a:off x="9465221" y="5885225"/>
                <a:ext cx="172962" cy="410689"/>
              </a:xfrm>
              <a:custGeom>
                <a:avLst/>
                <a:gdLst>
                  <a:gd name="T0" fmla="*/ 63 w 96"/>
                  <a:gd name="T1" fmla="*/ 148 h 228"/>
                  <a:gd name="T2" fmla="*/ 0 w 96"/>
                  <a:gd name="T3" fmla="*/ 228 h 228"/>
                  <a:gd name="T4" fmla="*/ 63 w 96"/>
                  <a:gd name="T5" fmla="*/ 148 h 228"/>
                  <a:gd name="T6" fmla="*/ 63 w 96"/>
                  <a:gd name="T7" fmla="*/ 148 h 228"/>
                  <a:gd name="T8" fmla="*/ 63 w 96"/>
                  <a:gd name="T9" fmla="*/ 148 h 228"/>
                  <a:gd name="T10" fmla="*/ 63 w 96"/>
                  <a:gd name="T11" fmla="*/ 148 h 228"/>
                  <a:gd name="T12" fmla="*/ 63 w 96"/>
                  <a:gd name="T13" fmla="*/ 148 h 228"/>
                  <a:gd name="T14" fmla="*/ 63 w 96"/>
                  <a:gd name="T15" fmla="*/ 148 h 228"/>
                  <a:gd name="T16" fmla="*/ 63 w 96"/>
                  <a:gd name="T17" fmla="*/ 148 h 228"/>
                  <a:gd name="T18" fmla="*/ 96 w 96"/>
                  <a:gd name="T19" fmla="*/ 1 h 228"/>
                  <a:gd name="T20" fmla="*/ 96 w 96"/>
                  <a:gd name="T21" fmla="*/ 1 h 228"/>
                  <a:gd name="T22" fmla="*/ 96 w 96"/>
                  <a:gd name="T23" fmla="*/ 1 h 228"/>
                  <a:gd name="T24" fmla="*/ 96 w 96"/>
                  <a:gd name="T25" fmla="*/ 0 h 228"/>
                  <a:gd name="T26" fmla="*/ 96 w 96"/>
                  <a:gd name="T27" fmla="*/ 0 h 228"/>
                  <a:gd name="T28" fmla="*/ 96 w 96"/>
                  <a:gd name="T29" fmla="*/ 0 h 228"/>
                  <a:gd name="T30" fmla="*/ 96 w 96"/>
                  <a:gd name="T31" fmla="*/ 0 h 228"/>
                  <a:gd name="T32" fmla="*/ 96 w 96"/>
                  <a:gd name="T33" fmla="*/ 0 h 228"/>
                  <a:gd name="T34" fmla="*/ 96 w 96"/>
                  <a:gd name="T35" fmla="*/ 0 h 228"/>
                  <a:gd name="T36" fmla="*/ 96 w 96"/>
                  <a:gd name="T37" fmla="*/ 0 h 228"/>
                  <a:gd name="T38" fmla="*/ 96 w 96"/>
                  <a:gd name="T39" fmla="*/ 0 h 228"/>
                  <a:gd name="T40" fmla="*/ 96 w 96"/>
                  <a:gd name="T41" fmla="*/ 0 h 228"/>
                  <a:gd name="T42" fmla="*/ 96 w 96"/>
                  <a:gd name="T43" fmla="*/ 0 h 228"/>
                  <a:gd name="T44" fmla="*/ 96 w 96"/>
                  <a:gd name="T45" fmla="*/ 0 h 228"/>
                  <a:gd name="T46" fmla="*/ 96 w 96"/>
                  <a:gd name="T47" fmla="*/ 0 h 228"/>
                  <a:gd name="T48" fmla="*/ 96 w 96"/>
                  <a:gd name="T4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6" h="228">
                    <a:moveTo>
                      <a:pt x="63" y="148"/>
                    </a:moveTo>
                    <a:cubicBezTo>
                      <a:pt x="40" y="184"/>
                      <a:pt x="13" y="213"/>
                      <a:pt x="0" y="228"/>
                    </a:cubicBezTo>
                    <a:cubicBezTo>
                      <a:pt x="13" y="213"/>
                      <a:pt x="40" y="184"/>
                      <a:pt x="63" y="148"/>
                    </a:cubicBezTo>
                    <a:moveTo>
                      <a:pt x="63" y="148"/>
                    </a:moveTo>
                    <a:cubicBezTo>
                      <a:pt x="63" y="148"/>
                      <a:pt x="63" y="148"/>
                      <a:pt x="63" y="148"/>
                    </a:cubicBezTo>
                    <a:cubicBezTo>
                      <a:pt x="63" y="148"/>
                      <a:pt x="63" y="148"/>
                      <a:pt x="63" y="148"/>
                    </a:cubicBezTo>
                    <a:moveTo>
                      <a:pt x="63" y="148"/>
                    </a:moveTo>
                    <a:cubicBezTo>
                      <a:pt x="63" y="148"/>
                      <a:pt x="63" y="148"/>
                      <a:pt x="63" y="148"/>
                    </a:cubicBezTo>
                    <a:cubicBezTo>
                      <a:pt x="63" y="148"/>
                      <a:pt x="63" y="148"/>
                      <a:pt x="63" y="148"/>
                    </a:cubicBezTo>
                    <a:moveTo>
                      <a:pt x="96" y="1"/>
                    </a:moveTo>
                    <a:cubicBezTo>
                      <a:pt x="96" y="1"/>
                      <a:pt x="96" y="1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</a:path>
                </a:pathLst>
              </a:custGeom>
              <a:solidFill>
                <a:srgbClr val="FBE6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" name="Group 137"/>
            <p:cNvGrpSpPr/>
            <p:nvPr/>
          </p:nvGrpSpPr>
          <p:grpSpPr>
            <a:xfrm>
              <a:off x="6531732" y="1844629"/>
              <a:ext cx="4807875" cy="2905297"/>
              <a:chOff x="6531732" y="1844629"/>
              <a:chExt cx="4807875" cy="2905297"/>
            </a:xfrm>
          </p:grpSpPr>
          <p:sp>
            <p:nvSpPr>
              <p:cNvPr id="36" name="Freeform 6"/>
              <p:cNvSpPr>
                <a:spLocks/>
              </p:cNvSpPr>
              <p:nvPr/>
            </p:nvSpPr>
            <p:spPr bwMode="auto">
              <a:xfrm>
                <a:off x="7025473" y="2246936"/>
                <a:ext cx="3795249" cy="1897244"/>
              </a:xfrm>
              <a:custGeom>
                <a:avLst/>
                <a:gdLst>
                  <a:gd name="T0" fmla="*/ 2106 w 2106"/>
                  <a:gd name="T1" fmla="*/ 1053 h 1053"/>
                  <a:gd name="T2" fmla="*/ 1053 w 2106"/>
                  <a:gd name="T3" fmla="*/ 0 h 1053"/>
                  <a:gd name="T4" fmla="*/ 0 w 2106"/>
                  <a:gd name="T5" fmla="*/ 1053 h 1053"/>
                  <a:gd name="T6" fmla="*/ 24 w 2106"/>
                  <a:gd name="T7" fmla="*/ 1053 h 1053"/>
                  <a:gd name="T8" fmla="*/ 326 w 2106"/>
                  <a:gd name="T9" fmla="*/ 325 h 1053"/>
                  <a:gd name="T10" fmla="*/ 1053 w 2106"/>
                  <a:gd name="T11" fmla="*/ 24 h 1053"/>
                  <a:gd name="T12" fmla="*/ 1781 w 2106"/>
                  <a:gd name="T13" fmla="*/ 325 h 1053"/>
                  <a:gd name="T14" fmla="*/ 2082 w 2106"/>
                  <a:gd name="T15" fmla="*/ 1053 h 1053"/>
                  <a:gd name="T16" fmla="*/ 2106 w 2106"/>
                  <a:gd name="T17" fmla="*/ 1053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06" h="1053">
                    <a:moveTo>
                      <a:pt x="2106" y="1053"/>
                    </a:moveTo>
                    <a:cubicBezTo>
                      <a:pt x="2106" y="471"/>
                      <a:pt x="1635" y="0"/>
                      <a:pt x="1053" y="0"/>
                    </a:cubicBezTo>
                    <a:cubicBezTo>
                      <a:pt x="472" y="0"/>
                      <a:pt x="0" y="471"/>
                      <a:pt x="0" y="1053"/>
                    </a:cubicBezTo>
                    <a:cubicBezTo>
                      <a:pt x="24" y="1053"/>
                      <a:pt x="24" y="1053"/>
                      <a:pt x="24" y="1053"/>
                    </a:cubicBezTo>
                    <a:cubicBezTo>
                      <a:pt x="24" y="769"/>
                      <a:pt x="140" y="512"/>
                      <a:pt x="326" y="325"/>
                    </a:cubicBezTo>
                    <a:cubicBezTo>
                      <a:pt x="512" y="139"/>
                      <a:pt x="769" y="24"/>
                      <a:pt x="1053" y="24"/>
                    </a:cubicBezTo>
                    <a:cubicBezTo>
                      <a:pt x="1337" y="24"/>
                      <a:pt x="1595" y="139"/>
                      <a:pt x="1781" y="325"/>
                    </a:cubicBezTo>
                    <a:cubicBezTo>
                      <a:pt x="1967" y="512"/>
                      <a:pt x="2082" y="769"/>
                      <a:pt x="2082" y="1053"/>
                    </a:cubicBezTo>
                    <a:lnTo>
                      <a:pt x="2106" y="105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7"/>
              <p:cNvSpPr>
                <a:spLocks/>
              </p:cNvSpPr>
              <p:nvPr/>
            </p:nvSpPr>
            <p:spPr bwMode="auto">
              <a:xfrm>
                <a:off x="7218245" y="2392468"/>
                <a:ext cx="3411229" cy="1623705"/>
              </a:xfrm>
              <a:custGeom>
                <a:avLst/>
                <a:gdLst>
                  <a:gd name="T0" fmla="*/ 1893 w 1893"/>
                  <a:gd name="T1" fmla="*/ 901 h 901"/>
                  <a:gd name="T2" fmla="*/ 946 w 1893"/>
                  <a:gd name="T3" fmla="*/ 0 h 901"/>
                  <a:gd name="T4" fmla="*/ 0 w 1893"/>
                  <a:gd name="T5" fmla="*/ 901 h 901"/>
                  <a:gd name="T6" fmla="*/ 4 w 1893"/>
                  <a:gd name="T7" fmla="*/ 901 h 901"/>
                  <a:gd name="T8" fmla="*/ 289 w 1893"/>
                  <a:gd name="T9" fmla="*/ 267 h 901"/>
                  <a:gd name="T10" fmla="*/ 946 w 1893"/>
                  <a:gd name="T11" fmla="*/ 4 h 901"/>
                  <a:gd name="T12" fmla="*/ 1603 w 1893"/>
                  <a:gd name="T13" fmla="*/ 267 h 901"/>
                  <a:gd name="T14" fmla="*/ 1889 w 1893"/>
                  <a:gd name="T15" fmla="*/ 901 h 901"/>
                  <a:gd name="T16" fmla="*/ 1893 w 1893"/>
                  <a:gd name="T17" fmla="*/ 901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93" h="901">
                    <a:moveTo>
                      <a:pt x="1893" y="901"/>
                    </a:moveTo>
                    <a:cubicBezTo>
                      <a:pt x="1892" y="403"/>
                      <a:pt x="1444" y="0"/>
                      <a:pt x="946" y="0"/>
                    </a:cubicBezTo>
                    <a:cubicBezTo>
                      <a:pt x="449" y="0"/>
                      <a:pt x="0" y="403"/>
                      <a:pt x="0" y="901"/>
                    </a:cubicBezTo>
                    <a:cubicBezTo>
                      <a:pt x="4" y="901"/>
                      <a:pt x="4" y="901"/>
                      <a:pt x="4" y="901"/>
                    </a:cubicBezTo>
                    <a:cubicBezTo>
                      <a:pt x="4" y="653"/>
                      <a:pt x="116" y="429"/>
                      <a:pt x="289" y="267"/>
                    </a:cubicBezTo>
                    <a:cubicBezTo>
                      <a:pt x="463" y="104"/>
                      <a:pt x="699" y="4"/>
                      <a:pt x="946" y="4"/>
                    </a:cubicBezTo>
                    <a:cubicBezTo>
                      <a:pt x="1194" y="4"/>
                      <a:pt x="1430" y="104"/>
                      <a:pt x="1603" y="267"/>
                    </a:cubicBezTo>
                    <a:cubicBezTo>
                      <a:pt x="1777" y="429"/>
                      <a:pt x="1889" y="653"/>
                      <a:pt x="1889" y="901"/>
                    </a:cubicBezTo>
                    <a:lnTo>
                      <a:pt x="1893" y="90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8"/>
              <p:cNvSpPr>
                <a:spLocks noEditPoints="1"/>
              </p:cNvSpPr>
              <p:nvPr/>
            </p:nvSpPr>
            <p:spPr bwMode="auto">
              <a:xfrm>
                <a:off x="6859368" y="2117405"/>
                <a:ext cx="4128982" cy="2173069"/>
              </a:xfrm>
              <a:custGeom>
                <a:avLst/>
                <a:gdLst>
                  <a:gd name="T0" fmla="*/ 6 w 2291"/>
                  <a:gd name="T1" fmla="*/ 1165 h 1206"/>
                  <a:gd name="T2" fmla="*/ 6 w 2291"/>
                  <a:gd name="T3" fmla="*/ 1080 h 1206"/>
                  <a:gd name="T4" fmla="*/ 16 w 2291"/>
                  <a:gd name="T5" fmla="*/ 1033 h 1206"/>
                  <a:gd name="T6" fmla="*/ 20 w 2291"/>
                  <a:gd name="T7" fmla="*/ 973 h 1206"/>
                  <a:gd name="T8" fmla="*/ 32 w 2291"/>
                  <a:gd name="T9" fmla="*/ 914 h 1206"/>
                  <a:gd name="T10" fmla="*/ 51 w 2291"/>
                  <a:gd name="T11" fmla="*/ 857 h 1206"/>
                  <a:gd name="T12" fmla="*/ 71 w 2291"/>
                  <a:gd name="T13" fmla="*/ 776 h 1206"/>
                  <a:gd name="T14" fmla="*/ 93 w 2291"/>
                  <a:gd name="T15" fmla="*/ 732 h 1206"/>
                  <a:gd name="T16" fmla="*/ 111 w 2291"/>
                  <a:gd name="T17" fmla="*/ 675 h 1206"/>
                  <a:gd name="T18" fmla="*/ 137 w 2291"/>
                  <a:gd name="T19" fmla="*/ 621 h 1206"/>
                  <a:gd name="T20" fmla="*/ 170 w 2291"/>
                  <a:gd name="T21" fmla="*/ 570 h 1206"/>
                  <a:gd name="T22" fmla="*/ 210 w 2291"/>
                  <a:gd name="T23" fmla="*/ 496 h 1206"/>
                  <a:gd name="T24" fmla="*/ 241 w 2291"/>
                  <a:gd name="T25" fmla="*/ 460 h 1206"/>
                  <a:gd name="T26" fmla="*/ 274 w 2291"/>
                  <a:gd name="T27" fmla="*/ 410 h 1206"/>
                  <a:gd name="T28" fmla="*/ 313 w 2291"/>
                  <a:gd name="T29" fmla="*/ 364 h 1206"/>
                  <a:gd name="T30" fmla="*/ 358 w 2291"/>
                  <a:gd name="T31" fmla="*/ 325 h 1206"/>
                  <a:gd name="T32" fmla="*/ 416 w 2291"/>
                  <a:gd name="T33" fmla="*/ 264 h 1206"/>
                  <a:gd name="T34" fmla="*/ 457 w 2291"/>
                  <a:gd name="T35" fmla="*/ 238 h 1206"/>
                  <a:gd name="T36" fmla="*/ 502 w 2291"/>
                  <a:gd name="T37" fmla="*/ 198 h 1206"/>
                  <a:gd name="T38" fmla="*/ 552 w 2291"/>
                  <a:gd name="T39" fmla="*/ 165 h 1206"/>
                  <a:gd name="T40" fmla="*/ 607 w 2291"/>
                  <a:gd name="T41" fmla="*/ 139 h 1206"/>
                  <a:gd name="T42" fmla="*/ 680 w 2291"/>
                  <a:gd name="T43" fmla="*/ 97 h 1206"/>
                  <a:gd name="T44" fmla="*/ 727 w 2291"/>
                  <a:gd name="T45" fmla="*/ 84 h 1206"/>
                  <a:gd name="T46" fmla="*/ 781 w 2291"/>
                  <a:gd name="T47" fmla="*/ 58 h 1206"/>
                  <a:gd name="T48" fmla="*/ 839 w 2291"/>
                  <a:gd name="T49" fmla="*/ 41 h 1206"/>
                  <a:gd name="T50" fmla="*/ 898 w 2291"/>
                  <a:gd name="T51" fmla="*/ 32 h 1206"/>
                  <a:gd name="T52" fmla="*/ 980 w 2291"/>
                  <a:gd name="T53" fmla="*/ 12 h 1206"/>
                  <a:gd name="T54" fmla="*/ 1028 w 2291"/>
                  <a:gd name="T55" fmla="*/ 11 h 1206"/>
                  <a:gd name="T56" fmla="*/ 1088 w 2291"/>
                  <a:gd name="T57" fmla="*/ 2 h 1206"/>
                  <a:gd name="T58" fmla="*/ 1145 w 2291"/>
                  <a:gd name="T59" fmla="*/ 6 h 1206"/>
                  <a:gd name="T60" fmla="*/ 1220 w 2291"/>
                  <a:gd name="T61" fmla="*/ 3 h 1206"/>
                  <a:gd name="T62" fmla="*/ 1267 w 2291"/>
                  <a:gd name="T63" fmla="*/ 12 h 1206"/>
                  <a:gd name="T64" fmla="*/ 1327 w 2291"/>
                  <a:gd name="T65" fmla="*/ 14 h 1206"/>
                  <a:gd name="T66" fmla="*/ 1387 w 2291"/>
                  <a:gd name="T67" fmla="*/ 25 h 1206"/>
                  <a:gd name="T68" fmla="*/ 1444 w 2291"/>
                  <a:gd name="T69" fmla="*/ 44 h 1206"/>
                  <a:gd name="T70" fmla="*/ 1525 w 2291"/>
                  <a:gd name="T71" fmla="*/ 64 h 1206"/>
                  <a:gd name="T72" fmla="*/ 1569 w 2291"/>
                  <a:gd name="T73" fmla="*/ 85 h 1206"/>
                  <a:gd name="T74" fmla="*/ 1626 w 2291"/>
                  <a:gd name="T75" fmla="*/ 104 h 1206"/>
                  <a:gd name="T76" fmla="*/ 1680 w 2291"/>
                  <a:gd name="T77" fmla="*/ 131 h 1206"/>
                  <a:gd name="T78" fmla="*/ 1729 w 2291"/>
                  <a:gd name="T79" fmla="*/ 165 h 1206"/>
                  <a:gd name="T80" fmla="*/ 1802 w 2291"/>
                  <a:gd name="T81" fmla="*/ 207 h 1206"/>
                  <a:gd name="T82" fmla="*/ 1837 w 2291"/>
                  <a:gd name="T83" fmla="*/ 240 h 1206"/>
                  <a:gd name="T84" fmla="*/ 1886 w 2291"/>
                  <a:gd name="T85" fmla="*/ 274 h 1206"/>
                  <a:gd name="T86" fmla="*/ 1930 w 2291"/>
                  <a:gd name="T87" fmla="*/ 315 h 1206"/>
                  <a:gd name="T88" fmla="*/ 1968 w 2291"/>
                  <a:gd name="T89" fmla="*/ 362 h 1206"/>
                  <a:gd name="T90" fmla="*/ 2027 w 2291"/>
                  <a:gd name="T91" fmla="*/ 422 h 1206"/>
                  <a:gd name="T92" fmla="*/ 2052 w 2291"/>
                  <a:gd name="T93" fmla="*/ 464 h 1206"/>
                  <a:gd name="T94" fmla="*/ 2090 w 2291"/>
                  <a:gd name="T95" fmla="*/ 511 h 1206"/>
                  <a:gd name="T96" fmla="*/ 2122 w 2291"/>
                  <a:gd name="T97" fmla="*/ 562 h 1206"/>
                  <a:gd name="T98" fmla="*/ 2146 w 2291"/>
                  <a:gd name="T99" fmla="*/ 617 h 1206"/>
                  <a:gd name="T100" fmla="*/ 2187 w 2291"/>
                  <a:gd name="T101" fmla="*/ 691 h 1206"/>
                  <a:gd name="T102" fmla="*/ 2200 w 2291"/>
                  <a:gd name="T103" fmla="*/ 737 h 1206"/>
                  <a:gd name="T104" fmla="*/ 2225 w 2291"/>
                  <a:gd name="T105" fmla="*/ 792 h 1206"/>
                  <a:gd name="T106" fmla="*/ 2243 w 2291"/>
                  <a:gd name="T107" fmla="*/ 850 h 1206"/>
                  <a:gd name="T108" fmla="*/ 2252 w 2291"/>
                  <a:gd name="T109" fmla="*/ 909 h 1206"/>
                  <a:gd name="T110" fmla="*/ 2274 w 2291"/>
                  <a:gd name="T111" fmla="*/ 991 h 1206"/>
                  <a:gd name="T112" fmla="*/ 2275 w 2291"/>
                  <a:gd name="T113" fmla="*/ 1039 h 1206"/>
                  <a:gd name="T114" fmla="*/ 2287 w 2291"/>
                  <a:gd name="T115" fmla="*/ 1098 h 1206"/>
                  <a:gd name="T116" fmla="*/ 2290 w 2291"/>
                  <a:gd name="T117" fmla="*/ 1158 h 1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91" h="1206">
                    <a:moveTo>
                      <a:pt x="0" y="1200"/>
                    </a:moveTo>
                    <a:cubicBezTo>
                      <a:pt x="0" y="1202"/>
                      <a:pt x="0" y="1204"/>
                      <a:pt x="0" y="1206"/>
                    </a:cubicBezTo>
                    <a:cubicBezTo>
                      <a:pt x="5" y="1206"/>
                      <a:pt x="5" y="1206"/>
                      <a:pt x="5" y="1206"/>
                    </a:cubicBezTo>
                    <a:cubicBezTo>
                      <a:pt x="5" y="1204"/>
                      <a:pt x="5" y="1202"/>
                      <a:pt x="5" y="1201"/>
                    </a:cubicBezTo>
                    <a:lnTo>
                      <a:pt x="0" y="1200"/>
                    </a:lnTo>
                    <a:close/>
                    <a:moveTo>
                      <a:pt x="0" y="1176"/>
                    </a:moveTo>
                    <a:cubicBezTo>
                      <a:pt x="0" y="1180"/>
                      <a:pt x="0" y="1184"/>
                      <a:pt x="0" y="1188"/>
                    </a:cubicBezTo>
                    <a:cubicBezTo>
                      <a:pt x="5" y="1189"/>
                      <a:pt x="5" y="1189"/>
                      <a:pt x="5" y="1189"/>
                    </a:cubicBezTo>
                    <a:cubicBezTo>
                      <a:pt x="5" y="1185"/>
                      <a:pt x="5" y="1181"/>
                      <a:pt x="5" y="1177"/>
                    </a:cubicBezTo>
                    <a:lnTo>
                      <a:pt x="0" y="1176"/>
                    </a:lnTo>
                    <a:close/>
                    <a:moveTo>
                      <a:pt x="1" y="1152"/>
                    </a:moveTo>
                    <a:cubicBezTo>
                      <a:pt x="1" y="1156"/>
                      <a:pt x="1" y="1160"/>
                      <a:pt x="0" y="1164"/>
                    </a:cubicBezTo>
                    <a:cubicBezTo>
                      <a:pt x="6" y="1165"/>
                      <a:pt x="6" y="1165"/>
                      <a:pt x="6" y="1165"/>
                    </a:cubicBezTo>
                    <a:cubicBezTo>
                      <a:pt x="6" y="1161"/>
                      <a:pt x="6" y="1157"/>
                      <a:pt x="6" y="1153"/>
                    </a:cubicBezTo>
                    <a:cubicBezTo>
                      <a:pt x="1" y="1152"/>
                      <a:pt x="1" y="1152"/>
                      <a:pt x="1" y="1152"/>
                    </a:cubicBezTo>
                    <a:close/>
                    <a:moveTo>
                      <a:pt x="2" y="1128"/>
                    </a:moveTo>
                    <a:cubicBezTo>
                      <a:pt x="2" y="1132"/>
                      <a:pt x="2" y="1136"/>
                      <a:pt x="1" y="1140"/>
                    </a:cubicBezTo>
                    <a:cubicBezTo>
                      <a:pt x="7" y="1141"/>
                      <a:pt x="7" y="1141"/>
                      <a:pt x="7" y="1141"/>
                    </a:cubicBezTo>
                    <a:cubicBezTo>
                      <a:pt x="7" y="1137"/>
                      <a:pt x="7" y="1133"/>
                      <a:pt x="7" y="1129"/>
                    </a:cubicBezTo>
                    <a:lnTo>
                      <a:pt x="2" y="1128"/>
                    </a:lnTo>
                    <a:close/>
                    <a:moveTo>
                      <a:pt x="4" y="1104"/>
                    </a:moveTo>
                    <a:cubicBezTo>
                      <a:pt x="3" y="1108"/>
                      <a:pt x="3" y="1112"/>
                      <a:pt x="3" y="1116"/>
                    </a:cubicBezTo>
                    <a:cubicBezTo>
                      <a:pt x="8" y="1117"/>
                      <a:pt x="8" y="1117"/>
                      <a:pt x="8" y="1117"/>
                    </a:cubicBezTo>
                    <a:cubicBezTo>
                      <a:pt x="8" y="1113"/>
                      <a:pt x="9" y="1109"/>
                      <a:pt x="9" y="1105"/>
                    </a:cubicBezTo>
                    <a:lnTo>
                      <a:pt x="4" y="1104"/>
                    </a:lnTo>
                    <a:close/>
                    <a:moveTo>
                      <a:pt x="6" y="1080"/>
                    </a:moveTo>
                    <a:cubicBezTo>
                      <a:pt x="5" y="1084"/>
                      <a:pt x="5" y="1088"/>
                      <a:pt x="5" y="1092"/>
                    </a:cubicBezTo>
                    <a:cubicBezTo>
                      <a:pt x="10" y="1093"/>
                      <a:pt x="10" y="1093"/>
                      <a:pt x="10" y="1093"/>
                    </a:cubicBezTo>
                    <a:cubicBezTo>
                      <a:pt x="10" y="1089"/>
                      <a:pt x="11" y="1085"/>
                      <a:pt x="11" y="1081"/>
                    </a:cubicBezTo>
                    <a:lnTo>
                      <a:pt x="6" y="1080"/>
                    </a:lnTo>
                    <a:close/>
                    <a:moveTo>
                      <a:pt x="8" y="1057"/>
                    </a:moveTo>
                    <a:cubicBezTo>
                      <a:pt x="8" y="1061"/>
                      <a:pt x="7" y="1065"/>
                      <a:pt x="7" y="1069"/>
                    </a:cubicBezTo>
                    <a:cubicBezTo>
                      <a:pt x="12" y="1069"/>
                      <a:pt x="12" y="1069"/>
                      <a:pt x="12" y="1069"/>
                    </a:cubicBezTo>
                    <a:cubicBezTo>
                      <a:pt x="12" y="1065"/>
                      <a:pt x="13" y="1061"/>
                      <a:pt x="13" y="1057"/>
                    </a:cubicBezTo>
                    <a:lnTo>
                      <a:pt x="8" y="1057"/>
                    </a:lnTo>
                    <a:close/>
                    <a:moveTo>
                      <a:pt x="11" y="1033"/>
                    </a:moveTo>
                    <a:cubicBezTo>
                      <a:pt x="10" y="1037"/>
                      <a:pt x="10" y="1041"/>
                      <a:pt x="9" y="1045"/>
                    </a:cubicBezTo>
                    <a:cubicBezTo>
                      <a:pt x="15" y="1045"/>
                      <a:pt x="15" y="1045"/>
                      <a:pt x="15" y="1045"/>
                    </a:cubicBezTo>
                    <a:cubicBezTo>
                      <a:pt x="15" y="1041"/>
                      <a:pt x="16" y="1037"/>
                      <a:pt x="16" y="1033"/>
                    </a:cubicBezTo>
                    <a:lnTo>
                      <a:pt x="11" y="1033"/>
                    </a:lnTo>
                    <a:close/>
                    <a:moveTo>
                      <a:pt x="14" y="1009"/>
                    </a:moveTo>
                    <a:cubicBezTo>
                      <a:pt x="14" y="1013"/>
                      <a:pt x="13" y="1017"/>
                      <a:pt x="12" y="1021"/>
                    </a:cubicBezTo>
                    <a:cubicBezTo>
                      <a:pt x="18" y="1022"/>
                      <a:pt x="18" y="1022"/>
                      <a:pt x="18" y="1022"/>
                    </a:cubicBezTo>
                    <a:cubicBezTo>
                      <a:pt x="18" y="1018"/>
                      <a:pt x="19" y="1014"/>
                      <a:pt x="19" y="1010"/>
                    </a:cubicBezTo>
                    <a:lnTo>
                      <a:pt x="14" y="1009"/>
                    </a:lnTo>
                    <a:close/>
                    <a:moveTo>
                      <a:pt x="18" y="985"/>
                    </a:moveTo>
                    <a:cubicBezTo>
                      <a:pt x="17" y="989"/>
                      <a:pt x="17" y="993"/>
                      <a:pt x="16" y="997"/>
                    </a:cubicBezTo>
                    <a:cubicBezTo>
                      <a:pt x="21" y="998"/>
                      <a:pt x="21" y="998"/>
                      <a:pt x="21" y="998"/>
                    </a:cubicBezTo>
                    <a:cubicBezTo>
                      <a:pt x="22" y="994"/>
                      <a:pt x="22" y="990"/>
                      <a:pt x="23" y="986"/>
                    </a:cubicBezTo>
                    <a:lnTo>
                      <a:pt x="18" y="985"/>
                    </a:lnTo>
                    <a:close/>
                    <a:moveTo>
                      <a:pt x="22" y="961"/>
                    </a:moveTo>
                    <a:cubicBezTo>
                      <a:pt x="21" y="965"/>
                      <a:pt x="21" y="969"/>
                      <a:pt x="20" y="973"/>
                    </a:cubicBezTo>
                    <a:cubicBezTo>
                      <a:pt x="25" y="974"/>
                      <a:pt x="25" y="974"/>
                      <a:pt x="25" y="974"/>
                    </a:cubicBezTo>
                    <a:cubicBezTo>
                      <a:pt x="26" y="970"/>
                      <a:pt x="27" y="966"/>
                      <a:pt x="27" y="962"/>
                    </a:cubicBezTo>
                    <a:lnTo>
                      <a:pt x="22" y="961"/>
                    </a:lnTo>
                    <a:close/>
                    <a:moveTo>
                      <a:pt x="27" y="938"/>
                    </a:moveTo>
                    <a:cubicBezTo>
                      <a:pt x="26" y="942"/>
                      <a:pt x="25" y="946"/>
                      <a:pt x="24" y="950"/>
                    </a:cubicBezTo>
                    <a:cubicBezTo>
                      <a:pt x="30" y="951"/>
                      <a:pt x="30" y="951"/>
                      <a:pt x="30" y="951"/>
                    </a:cubicBezTo>
                    <a:cubicBezTo>
                      <a:pt x="30" y="947"/>
                      <a:pt x="31" y="943"/>
                      <a:pt x="32" y="939"/>
                    </a:cubicBezTo>
                    <a:lnTo>
                      <a:pt x="27" y="938"/>
                    </a:lnTo>
                    <a:close/>
                    <a:moveTo>
                      <a:pt x="32" y="914"/>
                    </a:moveTo>
                    <a:cubicBezTo>
                      <a:pt x="31" y="918"/>
                      <a:pt x="30" y="922"/>
                      <a:pt x="29" y="926"/>
                    </a:cubicBezTo>
                    <a:cubicBezTo>
                      <a:pt x="34" y="927"/>
                      <a:pt x="34" y="927"/>
                      <a:pt x="34" y="927"/>
                    </a:cubicBezTo>
                    <a:cubicBezTo>
                      <a:pt x="35" y="923"/>
                      <a:pt x="36" y="919"/>
                      <a:pt x="37" y="915"/>
                    </a:cubicBezTo>
                    <a:lnTo>
                      <a:pt x="32" y="914"/>
                    </a:lnTo>
                    <a:close/>
                    <a:moveTo>
                      <a:pt x="37" y="891"/>
                    </a:moveTo>
                    <a:cubicBezTo>
                      <a:pt x="36" y="895"/>
                      <a:pt x="35" y="899"/>
                      <a:pt x="34" y="903"/>
                    </a:cubicBezTo>
                    <a:cubicBezTo>
                      <a:pt x="40" y="904"/>
                      <a:pt x="40" y="904"/>
                      <a:pt x="40" y="904"/>
                    </a:cubicBezTo>
                    <a:cubicBezTo>
                      <a:pt x="40" y="900"/>
                      <a:pt x="41" y="896"/>
                      <a:pt x="42" y="892"/>
                    </a:cubicBezTo>
                    <a:lnTo>
                      <a:pt x="37" y="891"/>
                    </a:lnTo>
                    <a:close/>
                    <a:moveTo>
                      <a:pt x="43" y="868"/>
                    </a:moveTo>
                    <a:cubicBezTo>
                      <a:pt x="42" y="871"/>
                      <a:pt x="41" y="875"/>
                      <a:pt x="40" y="879"/>
                    </a:cubicBezTo>
                    <a:cubicBezTo>
                      <a:pt x="45" y="881"/>
                      <a:pt x="45" y="881"/>
                      <a:pt x="45" y="881"/>
                    </a:cubicBezTo>
                    <a:cubicBezTo>
                      <a:pt x="46" y="877"/>
                      <a:pt x="47" y="873"/>
                      <a:pt x="48" y="869"/>
                    </a:cubicBezTo>
                    <a:lnTo>
                      <a:pt x="43" y="868"/>
                    </a:lnTo>
                    <a:close/>
                    <a:moveTo>
                      <a:pt x="49" y="844"/>
                    </a:moveTo>
                    <a:cubicBezTo>
                      <a:pt x="48" y="848"/>
                      <a:pt x="47" y="852"/>
                      <a:pt x="46" y="856"/>
                    </a:cubicBezTo>
                    <a:cubicBezTo>
                      <a:pt x="51" y="857"/>
                      <a:pt x="51" y="857"/>
                      <a:pt x="51" y="857"/>
                    </a:cubicBezTo>
                    <a:cubicBezTo>
                      <a:pt x="52" y="854"/>
                      <a:pt x="53" y="850"/>
                      <a:pt x="54" y="846"/>
                    </a:cubicBezTo>
                    <a:lnTo>
                      <a:pt x="49" y="844"/>
                    </a:lnTo>
                    <a:close/>
                    <a:moveTo>
                      <a:pt x="56" y="821"/>
                    </a:moveTo>
                    <a:cubicBezTo>
                      <a:pt x="55" y="825"/>
                      <a:pt x="54" y="829"/>
                      <a:pt x="53" y="833"/>
                    </a:cubicBezTo>
                    <a:cubicBezTo>
                      <a:pt x="58" y="834"/>
                      <a:pt x="58" y="834"/>
                      <a:pt x="58" y="834"/>
                    </a:cubicBezTo>
                    <a:cubicBezTo>
                      <a:pt x="59" y="831"/>
                      <a:pt x="60" y="827"/>
                      <a:pt x="61" y="823"/>
                    </a:cubicBezTo>
                    <a:lnTo>
                      <a:pt x="56" y="821"/>
                    </a:lnTo>
                    <a:close/>
                    <a:moveTo>
                      <a:pt x="63" y="798"/>
                    </a:moveTo>
                    <a:cubicBezTo>
                      <a:pt x="62" y="802"/>
                      <a:pt x="61" y="806"/>
                      <a:pt x="60" y="810"/>
                    </a:cubicBezTo>
                    <a:cubicBezTo>
                      <a:pt x="65" y="811"/>
                      <a:pt x="65" y="811"/>
                      <a:pt x="65" y="811"/>
                    </a:cubicBezTo>
                    <a:cubicBezTo>
                      <a:pt x="66" y="808"/>
                      <a:pt x="67" y="804"/>
                      <a:pt x="68" y="800"/>
                    </a:cubicBezTo>
                    <a:cubicBezTo>
                      <a:pt x="63" y="798"/>
                      <a:pt x="63" y="798"/>
                      <a:pt x="63" y="798"/>
                    </a:cubicBezTo>
                    <a:close/>
                    <a:moveTo>
                      <a:pt x="71" y="776"/>
                    </a:moveTo>
                    <a:cubicBezTo>
                      <a:pt x="70" y="779"/>
                      <a:pt x="68" y="783"/>
                      <a:pt x="67" y="787"/>
                    </a:cubicBezTo>
                    <a:cubicBezTo>
                      <a:pt x="72" y="789"/>
                      <a:pt x="72" y="789"/>
                      <a:pt x="72" y="789"/>
                    </a:cubicBezTo>
                    <a:cubicBezTo>
                      <a:pt x="73" y="785"/>
                      <a:pt x="75" y="781"/>
                      <a:pt x="76" y="777"/>
                    </a:cubicBezTo>
                    <a:lnTo>
                      <a:pt x="71" y="776"/>
                    </a:lnTo>
                    <a:close/>
                    <a:moveTo>
                      <a:pt x="79" y="753"/>
                    </a:moveTo>
                    <a:cubicBezTo>
                      <a:pt x="78" y="757"/>
                      <a:pt x="76" y="760"/>
                      <a:pt x="75" y="764"/>
                    </a:cubicBezTo>
                    <a:cubicBezTo>
                      <a:pt x="80" y="766"/>
                      <a:pt x="80" y="766"/>
                      <a:pt x="80" y="766"/>
                    </a:cubicBezTo>
                    <a:cubicBezTo>
                      <a:pt x="81" y="762"/>
                      <a:pt x="83" y="759"/>
                      <a:pt x="84" y="755"/>
                    </a:cubicBezTo>
                    <a:lnTo>
                      <a:pt x="79" y="753"/>
                    </a:lnTo>
                    <a:close/>
                    <a:moveTo>
                      <a:pt x="88" y="730"/>
                    </a:moveTo>
                    <a:cubicBezTo>
                      <a:pt x="86" y="734"/>
                      <a:pt x="85" y="738"/>
                      <a:pt x="83" y="742"/>
                    </a:cubicBezTo>
                    <a:cubicBezTo>
                      <a:pt x="88" y="744"/>
                      <a:pt x="88" y="744"/>
                      <a:pt x="88" y="744"/>
                    </a:cubicBezTo>
                    <a:cubicBezTo>
                      <a:pt x="90" y="740"/>
                      <a:pt x="91" y="736"/>
                      <a:pt x="93" y="732"/>
                    </a:cubicBezTo>
                    <a:lnTo>
                      <a:pt x="88" y="730"/>
                    </a:lnTo>
                    <a:close/>
                    <a:moveTo>
                      <a:pt x="97" y="708"/>
                    </a:moveTo>
                    <a:cubicBezTo>
                      <a:pt x="95" y="712"/>
                      <a:pt x="94" y="716"/>
                      <a:pt x="92" y="719"/>
                    </a:cubicBezTo>
                    <a:cubicBezTo>
                      <a:pt x="97" y="721"/>
                      <a:pt x="97" y="721"/>
                      <a:pt x="97" y="721"/>
                    </a:cubicBezTo>
                    <a:cubicBezTo>
                      <a:pt x="98" y="718"/>
                      <a:pt x="100" y="714"/>
                      <a:pt x="101" y="710"/>
                    </a:cubicBezTo>
                    <a:lnTo>
                      <a:pt x="97" y="708"/>
                    </a:lnTo>
                    <a:close/>
                    <a:moveTo>
                      <a:pt x="106" y="686"/>
                    </a:moveTo>
                    <a:cubicBezTo>
                      <a:pt x="104" y="690"/>
                      <a:pt x="103" y="693"/>
                      <a:pt x="101" y="697"/>
                    </a:cubicBezTo>
                    <a:cubicBezTo>
                      <a:pt x="106" y="699"/>
                      <a:pt x="106" y="699"/>
                      <a:pt x="106" y="699"/>
                    </a:cubicBezTo>
                    <a:cubicBezTo>
                      <a:pt x="108" y="695"/>
                      <a:pt x="109" y="692"/>
                      <a:pt x="111" y="688"/>
                    </a:cubicBezTo>
                    <a:lnTo>
                      <a:pt x="106" y="686"/>
                    </a:lnTo>
                    <a:close/>
                    <a:moveTo>
                      <a:pt x="116" y="664"/>
                    </a:moveTo>
                    <a:cubicBezTo>
                      <a:pt x="114" y="668"/>
                      <a:pt x="112" y="671"/>
                      <a:pt x="111" y="675"/>
                    </a:cubicBezTo>
                    <a:cubicBezTo>
                      <a:pt x="116" y="677"/>
                      <a:pt x="116" y="677"/>
                      <a:pt x="116" y="677"/>
                    </a:cubicBezTo>
                    <a:cubicBezTo>
                      <a:pt x="117" y="674"/>
                      <a:pt x="119" y="670"/>
                      <a:pt x="121" y="666"/>
                    </a:cubicBezTo>
                    <a:cubicBezTo>
                      <a:pt x="116" y="664"/>
                      <a:pt x="116" y="664"/>
                      <a:pt x="116" y="664"/>
                    </a:cubicBezTo>
                    <a:close/>
                    <a:moveTo>
                      <a:pt x="126" y="642"/>
                    </a:moveTo>
                    <a:cubicBezTo>
                      <a:pt x="124" y="646"/>
                      <a:pt x="123" y="649"/>
                      <a:pt x="121" y="653"/>
                    </a:cubicBezTo>
                    <a:cubicBezTo>
                      <a:pt x="126" y="655"/>
                      <a:pt x="126" y="655"/>
                      <a:pt x="126" y="655"/>
                    </a:cubicBezTo>
                    <a:cubicBezTo>
                      <a:pt x="127" y="652"/>
                      <a:pt x="129" y="648"/>
                      <a:pt x="131" y="645"/>
                    </a:cubicBezTo>
                    <a:lnTo>
                      <a:pt x="126" y="642"/>
                    </a:lnTo>
                    <a:close/>
                    <a:moveTo>
                      <a:pt x="137" y="621"/>
                    </a:moveTo>
                    <a:cubicBezTo>
                      <a:pt x="135" y="624"/>
                      <a:pt x="133" y="628"/>
                      <a:pt x="131" y="631"/>
                    </a:cubicBezTo>
                    <a:cubicBezTo>
                      <a:pt x="136" y="634"/>
                      <a:pt x="136" y="634"/>
                      <a:pt x="136" y="634"/>
                    </a:cubicBezTo>
                    <a:cubicBezTo>
                      <a:pt x="138" y="630"/>
                      <a:pt x="140" y="627"/>
                      <a:pt x="141" y="623"/>
                    </a:cubicBezTo>
                    <a:lnTo>
                      <a:pt x="137" y="621"/>
                    </a:lnTo>
                    <a:close/>
                    <a:moveTo>
                      <a:pt x="148" y="599"/>
                    </a:moveTo>
                    <a:cubicBezTo>
                      <a:pt x="146" y="603"/>
                      <a:pt x="144" y="606"/>
                      <a:pt x="142" y="610"/>
                    </a:cubicBezTo>
                    <a:cubicBezTo>
                      <a:pt x="147" y="612"/>
                      <a:pt x="147" y="612"/>
                      <a:pt x="147" y="612"/>
                    </a:cubicBezTo>
                    <a:cubicBezTo>
                      <a:pt x="149" y="609"/>
                      <a:pt x="151" y="605"/>
                      <a:pt x="153" y="602"/>
                    </a:cubicBezTo>
                    <a:lnTo>
                      <a:pt x="148" y="599"/>
                    </a:lnTo>
                    <a:close/>
                    <a:moveTo>
                      <a:pt x="159" y="578"/>
                    </a:moveTo>
                    <a:cubicBezTo>
                      <a:pt x="157" y="582"/>
                      <a:pt x="155" y="585"/>
                      <a:pt x="153" y="589"/>
                    </a:cubicBezTo>
                    <a:cubicBezTo>
                      <a:pt x="158" y="591"/>
                      <a:pt x="158" y="591"/>
                      <a:pt x="158" y="591"/>
                    </a:cubicBezTo>
                    <a:cubicBezTo>
                      <a:pt x="160" y="588"/>
                      <a:pt x="162" y="584"/>
                      <a:pt x="164" y="581"/>
                    </a:cubicBezTo>
                    <a:lnTo>
                      <a:pt x="159" y="578"/>
                    </a:lnTo>
                    <a:close/>
                    <a:moveTo>
                      <a:pt x="171" y="557"/>
                    </a:moveTo>
                    <a:cubicBezTo>
                      <a:pt x="169" y="561"/>
                      <a:pt x="167" y="564"/>
                      <a:pt x="165" y="568"/>
                    </a:cubicBezTo>
                    <a:cubicBezTo>
                      <a:pt x="170" y="570"/>
                      <a:pt x="170" y="570"/>
                      <a:pt x="170" y="570"/>
                    </a:cubicBezTo>
                    <a:cubicBezTo>
                      <a:pt x="172" y="567"/>
                      <a:pt x="174" y="564"/>
                      <a:pt x="176" y="560"/>
                    </a:cubicBezTo>
                    <a:lnTo>
                      <a:pt x="171" y="557"/>
                    </a:lnTo>
                    <a:close/>
                    <a:moveTo>
                      <a:pt x="184" y="537"/>
                    </a:moveTo>
                    <a:cubicBezTo>
                      <a:pt x="182" y="540"/>
                      <a:pt x="179" y="544"/>
                      <a:pt x="177" y="547"/>
                    </a:cubicBezTo>
                    <a:cubicBezTo>
                      <a:pt x="182" y="550"/>
                      <a:pt x="182" y="550"/>
                      <a:pt x="182" y="550"/>
                    </a:cubicBezTo>
                    <a:cubicBezTo>
                      <a:pt x="184" y="546"/>
                      <a:pt x="186" y="543"/>
                      <a:pt x="188" y="540"/>
                    </a:cubicBezTo>
                    <a:lnTo>
                      <a:pt x="184" y="537"/>
                    </a:lnTo>
                    <a:close/>
                    <a:moveTo>
                      <a:pt x="196" y="516"/>
                    </a:moveTo>
                    <a:cubicBezTo>
                      <a:pt x="194" y="520"/>
                      <a:pt x="192" y="523"/>
                      <a:pt x="190" y="527"/>
                    </a:cubicBezTo>
                    <a:cubicBezTo>
                      <a:pt x="195" y="529"/>
                      <a:pt x="195" y="529"/>
                      <a:pt x="195" y="529"/>
                    </a:cubicBezTo>
                    <a:cubicBezTo>
                      <a:pt x="197" y="526"/>
                      <a:pt x="199" y="523"/>
                      <a:pt x="201" y="519"/>
                    </a:cubicBezTo>
                    <a:lnTo>
                      <a:pt x="196" y="516"/>
                    </a:lnTo>
                    <a:close/>
                    <a:moveTo>
                      <a:pt x="210" y="496"/>
                    </a:moveTo>
                    <a:cubicBezTo>
                      <a:pt x="207" y="500"/>
                      <a:pt x="205" y="503"/>
                      <a:pt x="203" y="506"/>
                    </a:cubicBezTo>
                    <a:cubicBezTo>
                      <a:pt x="207" y="509"/>
                      <a:pt x="207" y="509"/>
                      <a:pt x="207" y="509"/>
                    </a:cubicBezTo>
                    <a:cubicBezTo>
                      <a:pt x="210" y="506"/>
                      <a:pt x="212" y="503"/>
                      <a:pt x="214" y="499"/>
                    </a:cubicBezTo>
                    <a:lnTo>
                      <a:pt x="210" y="496"/>
                    </a:lnTo>
                    <a:close/>
                    <a:moveTo>
                      <a:pt x="223" y="477"/>
                    </a:moveTo>
                    <a:cubicBezTo>
                      <a:pt x="221" y="480"/>
                      <a:pt x="219" y="483"/>
                      <a:pt x="216" y="486"/>
                    </a:cubicBezTo>
                    <a:cubicBezTo>
                      <a:pt x="221" y="490"/>
                      <a:pt x="221" y="490"/>
                      <a:pt x="221" y="490"/>
                    </a:cubicBezTo>
                    <a:cubicBezTo>
                      <a:pt x="223" y="486"/>
                      <a:pt x="225" y="483"/>
                      <a:pt x="228" y="480"/>
                    </a:cubicBezTo>
                    <a:lnTo>
                      <a:pt x="223" y="477"/>
                    </a:lnTo>
                    <a:close/>
                    <a:moveTo>
                      <a:pt x="237" y="457"/>
                    </a:moveTo>
                    <a:cubicBezTo>
                      <a:pt x="235" y="460"/>
                      <a:pt x="232" y="464"/>
                      <a:pt x="230" y="467"/>
                    </a:cubicBezTo>
                    <a:cubicBezTo>
                      <a:pt x="234" y="470"/>
                      <a:pt x="234" y="470"/>
                      <a:pt x="234" y="470"/>
                    </a:cubicBezTo>
                    <a:cubicBezTo>
                      <a:pt x="237" y="467"/>
                      <a:pt x="239" y="464"/>
                      <a:pt x="241" y="460"/>
                    </a:cubicBezTo>
                    <a:lnTo>
                      <a:pt x="237" y="457"/>
                    </a:lnTo>
                    <a:close/>
                    <a:moveTo>
                      <a:pt x="251" y="438"/>
                    </a:moveTo>
                    <a:cubicBezTo>
                      <a:pt x="249" y="441"/>
                      <a:pt x="247" y="444"/>
                      <a:pt x="244" y="448"/>
                    </a:cubicBezTo>
                    <a:cubicBezTo>
                      <a:pt x="249" y="451"/>
                      <a:pt x="249" y="451"/>
                      <a:pt x="249" y="451"/>
                    </a:cubicBezTo>
                    <a:cubicBezTo>
                      <a:pt x="251" y="448"/>
                      <a:pt x="253" y="444"/>
                      <a:pt x="256" y="441"/>
                    </a:cubicBezTo>
                    <a:lnTo>
                      <a:pt x="251" y="438"/>
                    </a:lnTo>
                    <a:close/>
                    <a:moveTo>
                      <a:pt x="266" y="419"/>
                    </a:moveTo>
                    <a:cubicBezTo>
                      <a:pt x="264" y="422"/>
                      <a:pt x="261" y="425"/>
                      <a:pt x="259" y="429"/>
                    </a:cubicBezTo>
                    <a:cubicBezTo>
                      <a:pt x="263" y="432"/>
                      <a:pt x="263" y="432"/>
                      <a:pt x="263" y="432"/>
                    </a:cubicBezTo>
                    <a:cubicBezTo>
                      <a:pt x="265" y="429"/>
                      <a:pt x="268" y="426"/>
                      <a:pt x="270" y="422"/>
                    </a:cubicBezTo>
                    <a:lnTo>
                      <a:pt x="266" y="419"/>
                    </a:lnTo>
                    <a:close/>
                    <a:moveTo>
                      <a:pt x="281" y="401"/>
                    </a:moveTo>
                    <a:cubicBezTo>
                      <a:pt x="279" y="404"/>
                      <a:pt x="276" y="407"/>
                      <a:pt x="274" y="410"/>
                    </a:cubicBezTo>
                    <a:cubicBezTo>
                      <a:pt x="278" y="413"/>
                      <a:pt x="278" y="413"/>
                      <a:pt x="278" y="413"/>
                    </a:cubicBezTo>
                    <a:cubicBezTo>
                      <a:pt x="280" y="410"/>
                      <a:pt x="283" y="407"/>
                      <a:pt x="285" y="404"/>
                    </a:cubicBezTo>
                    <a:lnTo>
                      <a:pt x="281" y="401"/>
                    </a:lnTo>
                    <a:close/>
                    <a:moveTo>
                      <a:pt x="297" y="382"/>
                    </a:moveTo>
                    <a:cubicBezTo>
                      <a:pt x="294" y="385"/>
                      <a:pt x="292" y="388"/>
                      <a:pt x="289" y="391"/>
                    </a:cubicBezTo>
                    <a:cubicBezTo>
                      <a:pt x="293" y="395"/>
                      <a:pt x="293" y="395"/>
                      <a:pt x="293" y="395"/>
                    </a:cubicBezTo>
                    <a:cubicBezTo>
                      <a:pt x="296" y="392"/>
                      <a:pt x="298" y="389"/>
                      <a:pt x="301" y="386"/>
                    </a:cubicBezTo>
                    <a:lnTo>
                      <a:pt x="297" y="382"/>
                    </a:lnTo>
                    <a:close/>
                    <a:moveTo>
                      <a:pt x="313" y="364"/>
                    </a:moveTo>
                    <a:cubicBezTo>
                      <a:pt x="310" y="367"/>
                      <a:pt x="307" y="370"/>
                      <a:pt x="305" y="373"/>
                    </a:cubicBezTo>
                    <a:cubicBezTo>
                      <a:pt x="309" y="377"/>
                      <a:pt x="309" y="377"/>
                      <a:pt x="309" y="377"/>
                    </a:cubicBezTo>
                    <a:cubicBezTo>
                      <a:pt x="311" y="374"/>
                      <a:pt x="314" y="371"/>
                      <a:pt x="317" y="368"/>
                    </a:cubicBezTo>
                    <a:lnTo>
                      <a:pt x="313" y="364"/>
                    </a:lnTo>
                    <a:close/>
                    <a:moveTo>
                      <a:pt x="329" y="347"/>
                    </a:moveTo>
                    <a:cubicBezTo>
                      <a:pt x="326" y="350"/>
                      <a:pt x="324" y="353"/>
                      <a:pt x="321" y="355"/>
                    </a:cubicBezTo>
                    <a:cubicBezTo>
                      <a:pt x="325" y="359"/>
                      <a:pt x="325" y="359"/>
                      <a:pt x="325" y="359"/>
                    </a:cubicBezTo>
                    <a:cubicBezTo>
                      <a:pt x="328" y="356"/>
                      <a:pt x="330" y="353"/>
                      <a:pt x="333" y="350"/>
                    </a:cubicBezTo>
                    <a:lnTo>
                      <a:pt x="329" y="347"/>
                    </a:lnTo>
                    <a:close/>
                    <a:moveTo>
                      <a:pt x="346" y="329"/>
                    </a:moveTo>
                    <a:cubicBezTo>
                      <a:pt x="343" y="332"/>
                      <a:pt x="340" y="335"/>
                      <a:pt x="337" y="338"/>
                    </a:cubicBezTo>
                    <a:cubicBezTo>
                      <a:pt x="341" y="342"/>
                      <a:pt x="341" y="342"/>
                      <a:pt x="341" y="342"/>
                    </a:cubicBezTo>
                    <a:cubicBezTo>
                      <a:pt x="344" y="339"/>
                      <a:pt x="347" y="336"/>
                      <a:pt x="350" y="333"/>
                    </a:cubicBezTo>
                    <a:lnTo>
                      <a:pt x="346" y="329"/>
                    </a:lnTo>
                    <a:close/>
                    <a:moveTo>
                      <a:pt x="363" y="313"/>
                    </a:moveTo>
                    <a:cubicBezTo>
                      <a:pt x="360" y="315"/>
                      <a:pt x="357" y="318"/>
                      <a:pt x="354" y="321"/>
                    </a:cubicBezTo>
                    <a:cubicBezTo>
                      <a:pt x="358" y="325"/>
                      <a:pt x="358" y="325"/>
                      <a:pt x="358" y="325"/>
                    </a:cubicBezTo>
                    <a:cubicBezTo>
                      <a:pt x="361" y="322"/>
                      <a:pt x="364" y="319"/>
                      <a:pt x="367" y="316"/>
                    </a:cubicBezTo>
                    <a:lnTo>
                      <a:pt x="363" y="313"/>
                    </a:lnTo>
                    <a:close/>
                    <a:moveTo>
                      <a:pt x="380" y="296"/>
                    </a:moveTo>
                    <a:cubicBezTo>
                      <a:pt x="377" y="299"/>
                      <a:pt x="374" y="301"/>
                      <a:pt x="372" y="304"/>
                    </a:cubicBezTo>
                    <a:cubicBezTo>
                      <a:pt x="375" y="308"/>
                      <a:pt x="375" y="308"/>
                      <a:pt x="375" y="308"/>
                    </a:cubicBezTo>
                    <a:cubicBezTo>
                      <a:pt x="378" y="305"/>
                      <a:pt x="381" y="303"/>
                      <a:pt x="384" y="300"/>
                    </a:cubicBezTo>
                    <a:lnTo>
                      <a:pt x="380" y="296"/>
                    </a:lnTo>
                    <a:close/>
                    <a:moveTo>
                      <a:pt x="398" y="280"/>
                    </a:moveTo>
                    <a:cubicBezTo>
                      <a:pt x="395" y="282"/>
                      <a:pt x="392" y="285"/>
                      <a:pt x="389" y="288"/>
                    </a:cubicBezTo>
                    <a:cubicBezTo>
                      <a:pt x="393" y="292"/>
                      <a:pt x="393" y="292"/>
                      <a:pt x="393" y="292"/>
                    </a:cubicBezTo>
                    <a:cubicBezTo>
                      <a:pt x="396" y="289"/>
                      <a:pt x="399" y="286"/>
                      <a:pt x="402" y="284"/>
                    </a:cubicBezTo>
                    <a:lnTo>
                      <a:pt x="398" y="280"/>
                    </a:lnTo>
                    <a:close/>
                    <a:moveTo>
                      <a:pt x="416" y="264"/>
                    </a:moveTo>
                    <a:cubicBezTo>
                      <a:pt x="413" y="267"/>
                      <a:pt x="410" y="269"/>
                      <a:pt x="407" y="272"/>
                    </a:cubicBezTo>
                    <a:cubicBezTo>
                      <a:pt x="411" y="276"/>
                      <a:pt x="411" y="276"/>
                      <a:pt x="411" y="276"/>
                    </a:cubicBezTo>
                    <a:cubicBezTo>
                      <a:pt x="414" y="273"/>
                      <a:pt x="417" y="271"/>
                      <a:pt x="420" y="268"/>
                    </a:cubicBezTo>
                    <a:lnTo>
                      <a:pt x="416" y="264"/>
                    </a:lnTo>
                    <a:close/>
                    <a:moveTo>
                      <a:pt x="435" y="249"/>
                    </a:moveTo>
                    <a:cubicBezTo>
                      <a:pt x="432" y="251"/>
                      <a:pt x="428" y="254"/>
                      <a:pt x="425" y="256"/>
                    </a:cubicBezTo>
                    <a:cubicBezTo>
                      <a:pt x="429" y="260"/>
                      <a:pt x="429" y="260"/>
                      <a:pt x="429" y="260"/>
                    </a:cubicBezTo>
                    <a:cubicBezTo>
                      <a:pt x="432" y="258"/>
                      <a:pt x="435" y="255"/>
                      <a:pt x="438" y="253"/>
                    </a:cubicBezTo>
                    <a:lnTo>
                      <a:pt x="435" y="249"/>
                    </a:lnTo>
                    <a:close/>
                    <a:moveTo>
                      <a:pt x="453" y="234"/>
                    </a:moveTo>
                    <a:cubicBezTo>
                      <a:pt x="450" y="236"/>
                      <a:pt x="447" y="239"/>
                      <a:pt x="444" y="241"/>
                    </a:cubicBezTo>
                    <a:cubicBezTo>
                      <a:pt x="447" y="245"/>
                      <a:pt x="447" y="245"/>
                      <a:pt x="447" y="245"/>
                    </a:cubicBezTo>
                    <a:cubicBezTo>
                      <a:pt x="451" y="243"/>
                      <a:pt x="454" y="240"/>
                      <a:pt x="457" y="238"/>
                    </a:cubicBezTo>
                    <a:lnTo>
                      <a:pt x="453" y="234"/>
                    </a:lnTo>
                    <a:close/>
                    <a:moveTo>
                      <a:pt x="473" y="219"/>
                    </a:moveTo>
                    <a:cubicBezTo>
                      <a:pt x="469" y="221"/>
                      <a:pt x="466" y="224"/>
                      <a:pt x="463" y="226"/>
                    </a:cubicBezTo>
                    <a:cubicBezTo>
                      <a:pt x="466" y="231"/>
                      <a:pt x="466" y="231"/>
                      <a:pt x="466" y="231"/>
                    </a:cubicBezTo>
                    <a:cubicBezTo>
                      <a:pt x="469" y="228"/>
                      <a:pt x="473" y="226"/>
                      <a:pt x="476" y="223"/>
                    </a:cubicBezTo>
                    <a:lnTo>
                      <a:pt x="473" y="219"/>
                    </a:lnTo>
                    <a:close/>
                    <a:moveTo>
                      <a:pt x="492" y="205"/>
                    </a:moveTo>
                    <a:cubicBezTo>
                      <a:pt x="489" y="207"/>
                      <a:pt x="486" y="210"/>
                      <a:pt x="482" y="212"/>
                    </a:cubicBezTo>
                    <a:cubicBezTo>
                      <a:pt x="485" y="216"/>
                      <a:pt x="485" y="216"/>
                      <a:pt x="485" y="216"/>
                    </a:cubicBezTo>
                    <a:cubicBezTo>
                      <a:pt x="489" y="214"/>
                      <a:pt x="492" y="212"/>
                      <a:pt x="495" y="209"/>
                    </a:cubicBezTo>
                    <a:lnTo>
                      <a:pt x="492" y="205"/>
                    </a:lnTo>
                    <a:close/>
                    <a:moveTo>
                      <a:pt x="512" y="191"/>
                    </a:moveTo>
                    <a:cubicBezTo>
                      <a:pt x="509" y="193"/>
                      <a:pt x="505" y="196"/>
                      <a:pt x="502" y="198"/>
                    </a:cubicBezTo>
                    <a:cubicBezTo>
                      <a:pt x="505" y="202"/>
                      <a:pt x="505" y="202"/>
                      <a:pt x="505" y="202"/>
                    </a:cubicBezTo>
                    <a:cubicBezTo>
                      <a:pt x="508" y="200"/>
                      <a:pt x="512" y="198"/>
                      <a:pt x="515" y="196"/>
                    </a:cubicBezTo>
                    <a:lnTo>
                      <a:pt x="512" y="191"/>
                    </a:lnTo>
                    <a:close/>
                    <a:moveTo>
                      <a:pt x="532" y="178"/>
                    </a:moveTo>
                    <a:cubicBezTo>
                      <a:pt x="529" y="180"/>
                      <a:pt x="525" y="182"/>
                      <a:pt x="522" y="184"/>
                    </a:cubicBezTo>
                    <a:cubicBezTo>
                      <a:pt x="525" y="189"/>
                      <a:pt x="525" y="189"/>
                      <a:pt x="525" y="189"/>
                    </a:cubicBezTo>
                    <a:cubicBezTo>
                      <a:pt x="528" y="187"/>
                      <a:pt x="531" y="184"/>
                      <a:pt x="535" y="182"/>
                    </a:cubicBezTo>
                    <a:lnTo>
                      <a:pt x="532" y="178"/>
                    </a:lnTo>
                    <a:close/>
                    <a:moveTo>
                      <a:pt x="552" y="165"/>
                    </a:moveTo>
                    <a:cubicBezTo>
                      <a:pt x="549" y="167"/>
                      <a:pt x="545" y="169"/>
                      <a:pt x="542" y="171"/>
                    </a:cubicBezTo>
                    <a:cubicBezTo>
                      <a:pt x="545" y="176"/>
                      <a:pt x="545" y="176"/>
                      <a:pt x="545" y="176"/>
                    </a:cubicBezTo>
                    <a:cubicBezTo>
                      <a:pt x="548" y="174"/>
                      <a:pt x="552" y="172"/>
                      <a:pt x="555" y="169"/>
                    </a:cubicBezTo>
                    <a:cubicBezTo>
                      <a:pt x="552" y="165"/>
                      <a:pt x="552" y="165"/>
                      <a:pt x="552" y="165"/>
                    </a:cubicBezTo>
                    <a:close/>
                    <a:moveTo>
                      <a:pt x="573" y="152"/>
                    </a:moveTo>
                    <a:cubicBezTo>
                      <a:pt x="569" y="155"/>
                      <a:pt x="566" y="157"/>
                      <a:pt x="563" y="159"/>
                    </a:cubicBezTo>
                    <a:cubicBezTo>
                      <a:pt x="565" y="163"/>
                      <a:pt x="565" y="163"/>
                      <a:pt x="565" y="163"/>
                    </a:cubicBezTo>
                    <a:cubicBezTo>
                      <a:pt x="569" y="161"/>
                      <a:pt x="572" y="159"/>
                      <a:pt x="576" y="157"/>
                    </a:cubicBezTo>
                    <a:lnTo>
                      <a:pt x="573" y="152"/>
                    </a:lnTo>
                    <a:close/>
                    <a:moveTo>
                      <a:pt x="594" y="141"/>
                    </a:moveTo>
                    <a:cubicBezTo>
                      <a:pt x="590" y="142"/>
                      <a:pt x="587" y="144"/>
                      <a:pt x="583" y="146"/>
                    </a:cubicBezTo>
                    <a:cubicBezTo>
                      <a:pt x="586" y="151"/>
                      <a:pt x="586" y="151"/>
                      <a:pt x="586" y="151"/>
                    </a:cubicBezTo>
                    <a:cubicBezTo>
                      <a:pt x="590" y="149"/>
                      <a:pt x="593" y="147"/>
                      <a:pt x="597" y="145"/>
                    </a:cubicBezTo>
                    <a:lnTo>
                      <a:pt x="594" y="141"/>
                    </a:lnTo>
                    <a:close/>
                    <a:moveTo>
                      <a:pt x="615" y="129"/>
                    </a:moveTo>
                    <a:cubicBezTo>
                      <a:pt x="612" y="131"/>
                      <a:pt x="608" y="133"/>
                      <a:pt x="604" y="135"/>
                    </a:cubicBezTo>
                    <a:cubicBezTo>
                      <a:pt x="607" y="139"/>
                      <a:pt x="607" y="139"/>
                      <a:pt x="607" y="139"/>
                    </a:cubicBezTo>
                    <a:cubicBezTo>
                      <a:pt x="611" y="137"/>
                      <a:pt x="614" y="136"/>
                      <a:pt x="618" y="134"/>
                    </a:cubicBezTo>
                    <a:lnTo>
                      <a:pt x="615" y="129"/>
                    </a:lnTo>
                    <a:close/>
                    <a:moveTo>
                      <a:pt x="637" y="118"/>
                    </a:moveTo>
                    <a:cubicBezTo>
                      <a:pt x="633" y="120"/>
                      <a:pt x="629" y="122"/>
                      <a:pt x="626" y="123"/>
                    </a:cubicBezTo>
                    <a:cubicBezTo>
                      <a:pt x="628" y="128"/>
                      <a:pt x="628" y="128"/>
                      <a:pt x="628" y="128"/>
                    </a:cubicBezTo>
                    <a:cubicBezTo>
                      <a:pt x="632" y="126"/>
                      <a:pt x="635" y="125"/>
                      <a:pt x="639" y="123"/>
                    </a:cubicBezTo>
                    <a:lnTo>
                      <a:pt x="637" y="118"/>
                    </a:lnTo>
                    <a:close/>
                    <a:moveTo>
                      <a:pt x="658" y="107"/>
                    </a:moveTo>
                    <a:cubicBezTo>
                      <a:pt x="655" y="109"/>
                      <a:pt x="651" y="111"/>
                      <a:pt x="647" y="113"/>
                    </a:cubicBezTo>
                    <a:cubicBezTo>
                      <a:pt x="650" y="117"/>
                      <a:pt x="650" y="117"/>
                      <a:pt x="650" y="117"/>
                    </a:cubicBezTo>
                    <a:cubicBezTo>
                      <a:pt x="653" y="116"/>
                      <a:pt x="657" y="114"/>
                      <a:pt x="661" y="112"/>
                    </a:cubicBezTo>
                    <a:lnTo>
                      <a:pt x="658" y="107"/>
                    </a:lnTo>
                    <a:close/>
                    <a:moveTo>
                      <a:pt x="680" y="97"/>
                    </a:moveTo>
                    <a:cubicBezTo>
                      <a:pt x="677" y="99"/>
                      <a:pt x="673" y="101"/>
                      <a:pt x="669" y="102"/>
                    </a:cubicBezTo>
                    <a:cubicBezTo>
                      <a:pt x="671" y="107"/>
                      <a:pt x="671" y="107"/>
                      <a:pt x="671" y="107"/>
                    </a:cubicBezTo>
                    <a:cubicBezTo>
                      <a:pt x="675" y="105"/>
                      <a:pt x="679" y="104"/>
                      <a:pt x="682" y="102"/>
                    </a:cubicBezTo>
                    <a:lnTo>
                      <a:pt x="680" y="97"/>
                    </a:lnTo>
                    <a:close/>
                    <a:moveTo>
                      <a:pt x="702" y="88"/>
                    </a:moveTo>
                    <a:cubicBezTo>
                      <a:pt x="699" y="89"/>
                      <a:pt x="695" y="91"/>
                      <a:pt x="691" y="92"/>
                    </a:cubicBezTo>
                    <a:cubicBezTo>
                      <a:pt x="693" y="97"/>
                      <a:pt x="693" y="97"/>
                      <a:pt x="693" y="97"/>
                    </a:cubicBezTo>
                    <a:cubicBezTo>
                      <a:pt x="697" y="96"/>
                      <a:pt x="701" y="94"/>
                      <a:pt x="704" y="93"/>
                    </a:cubicBezTo>
                    <a:lnTo>
                      <a:pt x="702" y="88"/>
                    </a:lnTo>
                    <a:close/>
                    <a:moveTo>
                      <a:pt x="725" y="79"/>
                    </a:moveTo>
                    <a:cubicBezTo>
                      <a:pt x="721" y="80"/>
                      <a:pt x="717" y="82"/>
                      <a:pt x="713" y="83"/>
                    </a:cubicBezTo>
                    <a:cubicBezTo>
                      <a:pt x="715" y="88"/>
                      <a:pt x="715" y="88"/>
                      <a:pt x="715" y="88"/>
                    </a:cubicBezTo>
                    <a:cubicBezTo>
                      <a:pt x="719" y="87"/>
                      <a:pt x="723" y="85"/>
                      <a:pt x="727" y="84"/>
                    </a:cubicBezTo>
                    <a:lnTo>
                      <a:pt x="725" y="79"/>
                    </a:lnTo>
                    <a:close/>
                    <a:moveTo>
                      <a:pt x="747" y="70"/>
                    </a:moveTo>
                    <a:cubicBezTo>
                      <a:pt x="743" y="71"/>
                      <a:pt x="740" y="73"/>
                      <a:pt x="736" y="74"/>
                    </a:cubicBezTo>
                    <a:cubicBezTo>
                      <a:pt x="738" y="79"/>
                      <a:pt x="738" y="79"/>
                      <a:pt x="738" y="79"/>
                    </a:cubicBezTo>
                    <a:cubicBezTo>
                      <a:pt x="741" y="78"/>
                      <a:pt x="745" y="76"/>
                      <a:pt x="749" y="75"/>
                    </a:cubicBezTo>
                    <a:lnTo>
                      <a:pt x="747" y="70"/>
                    </a:lnTo>
                    <a:close/>
                    <a:moveTo>
                      <a:pt x="770" y="62"/>
                    </a:moveTo>
                    <a:cubicBezTo>
                      <a:pt x="766" y="63"/>
                      <a:pt x="762" y="65"/>
                      <a:pt x="758" y="66"/>
                    </a:cubicBezTo>
                    <a:cubicBezTo>
                      <a:pt x="760" y="71"/>
                      <a:pt x="760" y="71"/>
                      <a:pt x="760" y="71"/>
                    </a:cubicBezTo>
                    <a:cubicBezTo>
                      <a:pt x="764" y="70"/>
                      <a:pt x="768" y="68"/>
                      <a:pt x="771" y="67"/>
                    </a:cubicBezTo>
                    <a:lnTo>
                      <a:pt x="770" y="62"/>
                    </a:lnTo>
                    <a:close/>
                    <a:moveTo>
                      <a:pt x="793" y="54"/>
                    </a:moveTo>
                    <a:cubicBezTo>
                      <a:pt x="789" y="56"/>
                      <a:pt x="785" y="57"/>
                      <a:pt x="781" y="58"/>
                    </a:cubicBezTo>
                    <a:cubicBezTo>
                      <a:pt x="783" y="63"/>
                      <a:pt x="783" y="63"/>
                      <a:pt x="783" y="63"/>
                    </a:cubicBezTo>
                    <a:cubicBezTo>
                      <a:pt x="787" y="62"/>
                      <a:pt x="790" y="61"/>
                      <a:pt x="794" y="60"/>
                    </a:cubicBezTo>
                    <a:lnTo>
                      <a:pt x="793" y="54"/>
                    </a:lnTo>
                    <a:close/>
                    <a:moveTo>
                      <a:pt x="815" y="47"/>
                    </a:moveTo>
                    <a:cubicBezTo>
                      <a:pt x="812" y="48"/>
                      <a:pt x="808" y="50"/>
                      <a:pt x="804" y="51"/>
                    </a:cubicBezTo>
                    <a:cubicBezTo>
                      <a:pt x="806" y="56"/>
                      <a:pt x="806" y="56"/>
                      <a:pt x="806" y="56"/>
                    </a:cubicBezTo>
                    <a:cubicBezTo>
                      <a:pt x="809" y="55"/>
                      <a:pt x="813" y="54"/>
                      <a:pt x="817" y="52"/>
                    </a:cubicBezTo>
                    <a:lnTo>
                      <a:pt x="815" y="47"/>
                    </a:lnTo>
                    <a:close/>
                    <a:moveTo>
                      <a:pt x="839" y="41"/>
                    </a:moveTo>
                    <a:cubicBezTo>
                      <a:pt x="835" y="42"/>
                      <a:pt x="831" y="43"/>
                      <a:pt x="827" y="44"/>
                    </a:cubicBezTo>
                    <a:cubicBezTo>
                      <a:pt x="829" y="49"/>
                      <a:pt x="829" y="49"/>
                      <a:pt x="829" y="49"/>
                    </a:cubicBezTo>
                    <a:cubicBezTo>
                      <a:pt x="832" y="48"/>
                      <a:pt x="836" y="47"/>
                      <a:pt x="840" y="46"/>
                    </a:cubicBezTo>
                    <a:lnTo>
                      <a:pt x="839" y="41"/>
                    </a:lnTo>
                    <a:close/>
                    <a:moveTo>
                      <a:pt x="862" y="35"/>
                    </a:moveTo>
                    <a:cubicBezTo>
                      <a:pt x="858" y="36"/>
                      <a:pt x="854" y="37"/>
                      <a:pt x="850" y="38"/>
                    </a:cubicBezTo>
                    <a:cubicBezTo>
                      <a:pt x="852" y="43"/>
                      <a:pt x="852" y="43"/>
                      <a:pt x="852" y="43"/>
                    </a:cubicBezTo>
                    <a:cubicBezTo>
                      <a:pt x="855" y="42"/>
                      <a:pt x="859" y="41"/>
                      <a:pt x="863" y="40"/>
                    </a:cubicBezTo>
                    <a:lnTo>
                      <a:pt x="862" y="35"/>
                    </a:lnTo>
                    <a:close/>
                    <a:moveTo>
                      <a:pt x="885" y="29"/>
                    </a:moveTo>
                    <a:cubicBezTo>
                      <a:pt x="881" y="30"/>
                      <a:pt x="877" y="31"/>
                      <a:pt x="874" y="32"/>
                    </a:cubicBezTo>
                    <a:cubicBezTo>
                      <a:pt x="875" y="37"/>
                      <a:pt x="875" y="37"/>
                      <a:pt x="875" y="37"/>
                    </a:cubicBezTo>
                    <a:cubicBezTo>
                      <a:pt x="879" y="36"/>
                      <a:pt x="883" y="35"/>
                      <a:pt x="886" y="34"/>
                    </a:cubicBezTo>
                    <a:lnTo>
                      <a:pt x="885" y="29"/>
                    </a:lnTo>
                    <a:close/>
                    <a:moveTo>
                      <a:pt x="909" y="24"/>
                    </a:moveTo>
                    <a:cubicBezTo>
                      <a:pt x="905" y="25"/>
                      <a:pt x="901" y="26"/>
                      <a:pt x="897" y="26"/>
                    </a:cubicBezTo>
                    <a:cubicBezTo>
                      <a:pt x="898" y="32"/>
                      <a:pt x="898" y="32"/>
                      <a:pt x="898" y="32"/>
                    </a:cubicBezTo>
                    <a:cubicBezTo>
                      <a:pt x="902" y="31"/>
                      <a:pt x="906" y="30"/>
                      <a:pt x="910" y="29"/>
                    </a:cubicBezTo>
                    <a:lnTo>
                      <a:pt x="909" y="24"/>
                    </a:lnTo>
                    <a:close/>
                    <a:moveTo>
                      <a:pt x="932" y="19"/>
                    </a:moveTo>
                    <a:cubicBezTo>
                      <a:pt x="928" y="20"/>
                      <a:pt x="925" y="21"/>
                      <a:pt x="921" y="22"/>
                    </a:cubicBezTo>
                    <a:cubicBezTo>
                      <a:pt x="922" y="27"/>
                      <a:pt x="922" y="27"/>
                      <a:pt x="922" y="27"/>
                    </a:cubicBezTo>
                    <a:cubicBezTo>
                      <a:pt x="926" y="26"/>
                      <a:pt x="929" y="25"/>
                      <a:pt x="933" y="25"/>
                    </a:cubicBezTo>
                    <a:lnTo>
                      <a:pt x="932" y="19"/>
                    </a:lnTo>
                    <a:close/>
                    <a:moveTo>
                      <a:pt x="956" y="15"/>
                    </a:moveTo>
                    <a:cubicBezTo>
                      <a:pt x="952" y="16"/>
                      <a:pt x="948" y="17"/>
                      <a:pt x="944" y="17"/>
                    </a:cubicBezTo>
                    <a:cubicBezTo>
                      <a:pt x="945" y="23"/>
                      <a:pt x="945" y="23"/>
                      <a:pt x="945" y="23"/>
                    </a:cubicBezTo>
                    <a:cubicBezTo>
                      <a:pt x="949" y="22"/>
                      <a:pt x="953" y="21"/>
                      <a:pt x="957" y="21"/>
                    </a:cubicBezTo>
                    <a:lnTo>
                      <a:pt x="956" y="15"/>
                    </a:lnTo>
                    <a:close/>
                    <a:moveTo>
                      <a:pt x="980" y="12"/>
                    </a:moveTo>
                    <a:cubicBezTo>
                      <a:pt x="976" y="12"/>
                      <a:pt x="972" y="13"/>
                      <a:pt x="968" y="13"/>
                    </a:cubicBezTo>
                    <a:cubicBezTo>
                      <a:pt x="969" y="19"/>
                      <a:pt x="969" y="19"/>
                      <a:pt x="969" y="19"/>
                    </a:cubicBezTo>
                    <a:cubicBezTo>
                      <a:pt x="973" y="18"/>
                      <a:pt x="977" y="18"/>
                      <a:pt x="981" y="17"/>
                    </a:cubicBezTo>
                    <a:lnTo>
                      <a:pt x="980" y="12"/>
                    </a:lnTo>
                    <a:close/>
                    <a:moveTo>
                      <a:pt x="1004" y="9"/>
                    </a:moveTo>
                    <a:cubicBezTo>
                      <a:pt x="1000" y="9"/>
                      <a:pt x="996" y="10"/>
                      <a:pt x="992" y="10"/>
                    </a:cubicBezTo>
                    <a:cubicBezTo>
                      <a:pt x="993" y="15"/>
                      <a:pt x="993" y="15"/>
                      <a:pt x="993" y="15"/>
                    </a:cubicBezTo>
                    <a:cubicBezTo>
                      <a:pt x="996" y="15"/>
                      <a:pt x="1000" y="14"/>
                      <a:pt x="1004" y="14"/>
                    </a:cubicBezTo>
                    <a:lnTo>
                      <a:pt x="1004" y="9"/>
                    </a:lnTo>
                    <a:close/>
                    <a:moveTo>
                      <a:pt x="1028" y="6"/>
                    </a:moveTo>
                    <a:cubicBezTo>
                      <a:pt x="1024" y="6"/>
                      <a:pt x="1020" y="7"/>
                      <a:pt x="1016" y="7"/>
                    </a:cubicBezTo>
                    <a:cubicBezTo>
                      <a:pt x="1016" y="13"/>
                      <a:pt x="1016" y="13"/>
                      <a:pt x="1016" y="13"/>
                    </a:cubicBezTo>
                    <a:cubicBezTo>
                      <a:pt x="1020" y="12"/>
                      <a:pt x="1024" y="12"/>
                      <a:pt x="1028" y="11"/>
                    </a:cubicBezTo>
                    <a:lnTo>
                      <a:pt x="1028" y="6"/>
                    </a:lnTo>
                    <a:close/>
                    <a:moveTo>
                      <a:pt x="1052" y="4"/>
                    </a:moveTo>
                    <a:cubicBezTo>
                      <a:pt x="1048" y="4"/>
                      <a:pt x="1044" y="5"/>
                      <a:pt x="1040" y="5"/>
                    </a:cubicBezTo>
                    <a:cubicBezTo>
                      <a:pt x="1040" y="10"/>
                      <a:pt x="1040" y="10"/>
                      <a:pt x="1040" y="10"/>
                    </a:cubicBezTo>
                    <a:cubicBezTo>
                      <a:pt x="1044" y="10"/>
                      <a:pt x="1048" y="10"/>
                      <a:pt x="1052" y="9"/>
                    </a:cubicBezTo>
                    <a:lnTo>
                      <a:pt x="1052" y="4"/>
                    </a:lnTo>
                    <a:close/>
                    <a:moveTo>
                      <a:pt x="1076" y="2"/>
                    </a:moveTo>
                    <a:cubicBezTo>
                      <a:pt x="1072" y="2"/>
                      <a:pt x="1068" y="3"/>
                      <a:pt x="1064" y="3"/>
                    </a:cubicBezTo>
                    <a:cubicBezTo>
                      <a:pt x="1064" y="8"/>
                      <a:pt x="1064" y="8"/>
                      <a:pt x="1064" y="8"/>
                    </a:cubicBezTo>
                    <a:cubicBezTo>
                      <a:pt x="1068" y="8"/>
                      <a:pt x="1072" y="8"/>
                      <a:pt x="1076" y="8"/>
                    </a:cubicBezTo>
                    <a:lnTo>
                      <a:pt x="1076" y="2"/>
                    </a:lnTo>
                    <a:close/>
                    <a:moveTo>
                      <a:pt x="1100" y="1"/>
                    </a:moveTo>
                    <a:cubicBezTo>
                      <a:pt x="1096" y="1"/>
                      <a:pt x="1092" y="1"/>
                      <a:pt x="1088" y="2"/>
                    </a:cubicBezTo>
                    <a:cubicBezTo>
                      <a:pt x="1088" y="7"/>
                      <a:pt x="1088" y="7"/>
                      <a:pt x="1088" y="7"/>
                    </a:cubicBezTo>
                    <a:cubicBezTo>
                      <a:pt x="1092" y="7"/>
                      <a:pt x="1096" y="7"/>
                      <a:pt x="1100" y="6"/>
                    </a:cubicBezTo>
                    <a:lnTo>
                      <a:pt x="1100" y="1"/>
                    </a:lnTo>
                    <a:close/>
                    <a:moveTo>
                      <a:pt x="1124" y="0"/>
                    </a:moveTo>
                    <a:cubicBezTo>
                      <a:pt x="1120" y="1"/>
                      <a:pt x="1116" y="1"/>
                      <a:pt x="1112" y="1"/>
                    </a:cubicBezTo>
                    <a:cubicBezTo>
                      <a:pt x="1112" y="6"/>
                      <a:pt x="1112" y="6"/>
                      <a:pt x="1112" y="6"/>
                    </a:cubicBezTo>
                    <a:cubicBezTo>
                      <a:pt x="1116" y="6"/>
                      <a:pt x="1120" y="6"/>
                      <a:pt x="1124" y="6"/>
                    </a:cubicBezTo>
                    <a:cubicBezTo>
                      <a:pt x="1124" y="0"/>
                      <a:pt x="1124" y="0"/>
                      <a:pt x="1124" y="0"/>
                    </a:cubicBezTo>
                    <a:close/>
                    <a:moveTo>
                      <a:pt x="1148" y="0"/>
                    </a:moveTo>
                    <a:cubicBezTo>
                      <a:pt x="1147" y="0"/>
                      <a:pt x="1146" y="0"/>
                      <a:pt x="1145" y="0"/>
                    </a:cubicBezTo>
                    <a:cubicBezTo>
                      <a:pt x="1142" y="0"/>
                      <a:pt x="1139" y="0"/>
                      <a:pt x="1136" y="0"/>
                    </a:cubicBezTo>
                    <a:cubicBezTo>
                      <a:pt x="1136" y="6"/>
                      <a:pt x="1136" y="6"/>
                      <a:pt x="1136" y="6"/>
                    </a:cubicBezTo>
                    <a:cubicBezTo>
                      <a:pt x="1139" y="6"/>
                      <a:pt x="1142" y="6"/>
                      <a:pt x="1145" y="6"/>
                    </a:cubicBezTo>
                    <a:cubicBezTo>
                      <a:pt x="1146" y="6"/>
                      <a:pt x="1147" y="6"/>
                      <a:pt x="1148" y="6"/>
                    </a:cubicBezTo>
                    <a:lnTo>
                      <a:pt x="1148" y="0"/>
                    </a:lnTo>
                    <a:close/>
                    <a:moveTo>
                      <a:pt x="1172" y="1"/>
                    </a:moveTo>
                    <a:cubicBezTo>
                      <a:pt x="1168" y="0"/>
                      <a:pt x="1164" y="0"/>
                      <a:pt x="1160" y="0"/>
                    </a:cubicBezTo>
                    <a:cubicBezTo>
                      <a:pt x="1160" y="6"/>
                      <a:pt x="1160" y="6"/>
                      <a:pt x="1160" y="6"/>
                    </a:cubicBezTo>
                    <a:cubicBezTo>
                      <a:pt x="1164" y="6"/>
                      <a:pt x="1168" y="6"/>
                      <a:pt x="1172" y="6"/>
                    </a:cubicBezTo>
                    <a:lnTo>
                      <a:pt x="1172" y="1"/>
                    </a:lnTo>
                    <a:close/>
                    <a:moveTo>
                      <a:pt x="1196" y="1"/>
                    </a:moveTo>
                    <a:cubicBezTo>
                      <a:pt x="1192" y="1"/>
                      <a:pt x="1188" y="1"/>
                      <a:pt x="1184" y="1"/>
                    </a:cubicBezTo>
                    <a:cubicBezTo>
                      <a:pt x="1184" y="6"/>
                      <a:pt x="1184" y="6"/>
                      <a:pt x="1184" y="6"/>
                    </a:cubicBezTo>
                    <a:cubicBezTo>
                      <a:pt x="1188" y="6"/>
                      <a:pt x="1192" y="6"/>
                      <a:pt x="1196" y="7"/>
                    </a:cubicBezTo>
                    <a:lnTo>
                      <a:pt x="1196" y="1"/>
                    </a:lnTo>
                    <a:close/>
                    <a:moveTo>
                      <a:pt x="1220" y="3"/>
                    </a:moveTo>
                    <a:cubicBezTo>
                      <a:pt x="1216" y="2"/>
                      <a:pt x="1212" y="2"/>
                      <a:pt x="1208" y="2"/>
                    </a:cubicBezTo>
                    <a:cubicBezTo>
                      <a:pt x="1208" y="7"/>
                      <a:pt x="1208" y="7"/>
                      <a:pt x="1208" y="7"/>
                    </a:cubicBezTo>
                    <a:cubicBezTo>
                      <a:pt x="1212" y="7"/>
                      <a:pt x="1215" y="8"/>
                      <a:pt x="1219" y="8"/>
                    </a:cubicBezTo>
                    <a:lnTo>
                      <a:pt x="1220" y="3"/>
                    </a:lnTo>
                    <a:close/>
                    <a:moveTo>
                      <a:pt x="1244" y="4"/>
                    </a:moveTo>
                    <a:cubicBezTo>
                      <a:pt x="1240" y="4"/>
                      <a:pt x="1236" y="4"/>
                      <a:pt x="1232" y="3"/>
                    </a:cubicBezTo>
                    <a:cubicBezTo>
                      <a:pt x="1231" y="9"/>
                      <a:pt x="1231" y="9"/>
                      <a:pt x="1231" y="9"/>
                    </a:cubicBezTo>
                    <a:cubicBezTo>
                      <a:pt x="1235" y="9"/>
                      <a:pt x="1239" y="9"/>
                      <a:pt x="1243" y="10"/>
                    </a:cubicBezTo>
                    <a:lnTo>
                      <a:pt x="1244" y="4"/>
                    </a:lnTo>
                    <a:close/>
                    <a:moveTo>
                      <a:pt x="1268" y="6"/>
                    </a:moveTo>
                    <a:cubicBezTo>
                      <a:pt x="1264" y="6"/>
                      <a:pt x="1260" y="6"/>
                      <a:pt x="1256" y="5"/>
                    </a:cubicBezTo>
                    <a:cubicBezTo>
                      <a:pt x="1255" y="11"/>
                      <a:pt x="1255" y="11"/>
                      <a:pt x="1255" y="11"/>
                    </a:cubicBezTo>
                    <a:cubicBezTo>
                      <a:pt x="1259" y="11"/>
                      <a:pt x="1263" y="11"/>
                      <a:pt x="1267" y="12"/>
                    </a:cubicBezTo>
                    <a:lnTo>
                      <a:pt x="1268" y="6"/>
                    </a:lnTo>
                    <a:close/>
                    <a:moveTo>
                      <a:pt x="1292" y="9"/>
                    </a:moveTo>
                    <a:cubicBezTo>
                      <a:pt x="1288" y="9"/>
                      <a:pt x="1284" y="8"/>
                      <a:pt x="1280" y="8"/>
                    </a:cubicBezTo>
                    <a:cubicBezTo>
                      <a:pt x="1279" y="13"/>
                      <a:pt x="1279" y="13"/>
                      <a:pt x="1279" y="13"/>
                    </a:cubicBezTo>
                    <a:cubicBezTo>
                      <a:pt x="1283" y="14"/>
                      <a:pt x="1287" y="14"/>
                      <a:pt x="1291" y="14"/>
                    </a:cubicBezTo>
                    <a:lnTo>
                      <a:pt x="1292" y="9"/>
                    </a:lnTo>
                    <a:close/>
                    <a:moveTo>
                      <a:pt x="1315" y="12"/>
                    </a:moveTo>
                    <a:cubicBezTo>
                      <a:pt x="1312" y="12"/>
                      <a:pt x="1308" y="11"/>
                      <a:pt x="1304" y="11"/>
                    </a:cubicBezTo>
                    <a:cubicBezTo>
                      <a:pt x="1303" y="16"/>
                      <a:pt x="1303" y="16"/>
                      <a:pt x="1303" y="16"/>
                    </a:cubicBezTo>
                    <a:cubicBezTo>
                      <a:pt x="1307" y="17"/>
                      <a:pt x="1311" y="17"/>
                      <a:pt x="1315" y="18"/>
                    </a:cubicBezTo>
                    <a:lnTo>
                      <a:pt x="1315" y="12"/>
                    </a:lnTo>
                    <a:close/>
                    <a:moveTo>
                      <a:pt x="1339" y="16"/>
                    </a:moveTo>
                    <a:cubicBezTo>
                      <a:pt x="1335" y="15"/>
                      <a:pt x="1331" y="15"/>
                      <a:pt x="1327" y="14"/>
                    </a:cubicBezTo>
                    <a:cubicBezTo>
                      <a:pt x="1327" y="19"/>
                      <a:pt x="1327" y="19"/>
                      <a:pt x="1327" y="19"/>
                    </a:cubicBezTo>
                    <a:cubicBezTo>
                      <a:pt x="1330" y="20"/>
                      <a:pt x="1334" y="21"/>
                      <a:pt x="1338" y="21"/>
                    </a:cubicBezTo>
                    <a:lnTo>
                      <a:pt x="1339" y="16"/>
                    </a:lnTo>
                    <a:close/>
                    <a:moveTo>
                      <a:pt x="1363" y="20"/>
                    </a:moveTo>
                    <a:cubicBezTo>
                      <a:pt x="1359" y="19"/>
                      <a:pt x="1355" y="19"/>
                      <a:pt x="1351" y="18"/>
                    </a:cubicBezTo>
                    <a:cubicBezTo>
                      <a:pt x="1350" y="23"/>
                      <a:pt x="1350" y="23"/>
                      <a:pt x="1350" y="23"/>
                    </a:cubicBezTo>
                    <a:cubicBezTo>
                      <a:pt x="1354" y="24"/>
                      <a:pt x="1358" y="25"/>
                      <a:pt x="1362" y="25"/>
                    </a:cubicBezTo>
                    <a:cubicBezTo>
                      <a:pt x="1363" y="20"/>
                      <a:pt x="1363" y="20"/>
                      <a:pt x="1363" y="20"/>
                    </a:cubicBezTo>
                    <a:close/>
                    <a:moveTo>
                      <a:pt x="1387" y="25"/>
                    </a:moveTo>
                    <a:cubicBezTo>
                      <a:pt x="1383" y="24"/>
                      <a:pt x="1379" y="23"/>
                      <a:pt x="1375" y="23"/>
                    </a:cubicBezTo>
                    <a:cubicBezTo>
                      <a:pt x="1374" y="28"/>
                      <a:pt x="1374" y="28"/>
                      <a:pt x="1374" y="28"/>
                    </a:cubicBezTo>
                    <a:cubicBezTo>
                      <a:pt x="1378" y="29"/>
                      <a:pt x="1382" y="29"/>
                      <a:pt x="1385" y="30"/>
                    </a:cubicBezTo>
                    <a:lnTo>
                      <a:pt x="1387" y="25"/>
                    </a:lnTo>
                    <a:close/>
                    <a:moveTo>
                      <a:pt x="1410" y="30"/>
                    </a:moveTo>
                    <a:cubicBezTo>
                      <a:pt x="1406" y="29"/>
                      <a:pt x="1402" y="28"/>
                      <a:pt x="1398" y="27"/>
                    </a:cubicBezTo>
                    <a:cubicBezTo>
                      <a:pt x="1397" y="33"/>
                      <a:pt x="1397" y="33"/>
                      <a:pt x="1397" y="33"/>
                    </a:cubicBezTo>
                    <a:cubicBezTo>
                      <a:pt x="1401" y="34"/>
                      <a:pt x="1405" y="34"/>
                      <a:pt x="1409" y="35"/>
                    </a:cubicBezTo>
                    <a:lnTo>
                      <a:pt x="1410" y="30"/>
                    </a:lnTo>
                    <a:close/>
                    <a:moveTo>
                      <a:pt x="1433" y="36"/>
                    </a:moveTo>
                    <a:cubicBezTo>
                      <a:pt x="1429" y="35"/>
                      <a:pt x="1426" y="34"/>
                      <a:pt x="1422" y="33"/>
                    </a:cubicBezTo>
                    <a:cubicBezTo>
                      <a:pt x="1420" y="38"/>
                      <a:pt x="1420" y="38"/>
                      <a:pt x="1420" y="38"/>
                    </a:cubicBezTo>
                    <a:cubicBezTo>
                      <a:pt x="1424" y="39"/>
                      <a:pt x="1428" y="40"/>
                      <a:pt x="1432" y="41"/>
                    </a:cubicBezTo>
                    <a:lnTo>
                      <a:pt x="1433" y="36"/>
                    </a:lnTo>
                    <a:close/>
                    <a:moveTo>
                      <a:pt x="1457" y="42"/>
                    </a:moveTo>
                    <a:cubicBezTo>
                      <a:pt x="1453" y="41"/>
                      <a:pt x="1449" y="40"/>
                      <a:pt x="1445" y="39"/>
                    </a:cubicBezTo>
                    <a:cubicBezTo>
                      <a:pt x="1444" y="44"/>
                      <a:pt x="1444" y="44"/>
                      <a:pt x="1444" y="44"/>
                    </a:cubicBezTo>
                    <a:cubicBezTo>
                      <a:pt x="1447" y="45"/>
                      <a:pt x="1451" y="46"/>
                      <a:pt x="1455" y="47"/>
                    </a:cubicBezTo>
                    <a:lnTo>
                      <a:pt x="1457" y="42"/>
                    </a:lnTo>
                    <a:close/>
                    <a:moveTo>
                      <a:pt x="1480" y="49"/>
                    </a:moveTo>
                    <a:cubicBezTo>
                      <a:pt x="1476" y="48"/>
                      <a:pt x="1472" y="46"/>
                      <a:pt x="1468" y="45"/>
                    </a:cubicBezTo>
                    <a:cubicBezTo>
                      <a:pt x="1467" y="50"/>
                      <a:pt x="1467" y="50"/>
                      <a:pt x="1467" y="50"/>
                    </a:cubicBezTo>
                    <a:cubicBezTo>
                      <a:pt x="1471" y="52"/>
                      <a:pt x="1474" y="53"/>
                      <a:pt x="1478" y="54"/>
                    </a:cubicBezTo>
                    <a:lnTo>
                      <a:pt x="1480" y="49"/>
                    </a:lnTo>
                    <a:close/>
                    <a:moveTo>
                      <a:pt x="1503" y="56"/>
                    </a:moveTo>
                    <a:cubicBezTo>
                      <a:pt x="1499" y="55"/>
                      <a:pt x="1495" y="53"/>
                      <a:pt x="1491" y="52"/>
                    </a:cubicBezTo>
                    <a:cubicBezTo>
                      <a:pt x="1490" y="57"/>
                      <a:pt x="1490" y="57"/>
                      <a:pt x="1490" y="57"/>
                    </a:cubicBezTo>
                    <a:cubicBezTo>
                      <a:pt x="1493" y="59"/>
                      <a:pt x="1497" y="60"/>
                      <a:pt x="1501" y="61"/>
                    </a:cubicBezTo>
                    <a:lnTo>
                      <a:pt x="1503" y="56"/>
                    </a:lnTo>
                    <a:close/>
                    <a:moveTo>
                      <a:pt x="1525" y="64"/>
                    </a:moveTo>
                    <a:cubicBezTo>
                      <a:pt x="1522" y="62"/>
                      <a:pt x="1518" y="61"/>
                      <a:pt x="1514" y="60"/>
                    </a:cubicBezTo>
                    <a:cubicBezTo>
                      <a:pt x="1512" y="65"/>
                      <a:pt x="1512" y="65"/>
                      <a:pt x="1512" y="65"/>
                    </a:cubicBezTo>
                    <a:cubicBezTo>
                      <a:pt x="1516" y="66"/>
                      <a:pt x="1520" y="67"/>
                      <a:pt x="1524" y="69"/>
                    </a:cubicBezTo>
                    <a:lnTo>
                      <a:pt x="1525" y="64"/>
                    </a:lnTo>
                    <a:close/>
                    <a:moveTo>
                      <a:pt x="1548" y="72"/>
                    </a:moveTo>
                    <a:cubicBezTo>
                      <a:pt x="1544" y="70"/>
                      <a:pt x="1541" y="69"/>
                      <a:pt x="1537" y="68"/>
                    </a:cubicBezTo>
                    <a:cubicBezTo>
                      <a:pt x="1535" y="73"/>
                      <a:pt x="1535" y="73"/>
                      <a:pt x="1535" y="73"/>
                    </a:cubicBezTo>
                    <a:cubicBezTo>
                      <a:pt x="1539" y="74"/>
                      <a:pt x="1542" y="75"/>
                      <a:pt x="1546" y="77"/>
                    </a:cubicBezTo>
                    <a:lnTo>
                      <a:pt x="1548" y="72"/>
                    </a:lnTo>
                    <a:close/>
                    <a:moveTo>
                      <a:pt x="1571" y="80"/>
                    </a:moveTo>
                    <a:cubicBezTo>
                      <a:pt x="1567" y="79"/>
                      <a:pt x="1563" y="77"/>
                      <a:pt x="1559" y="76"/>
                    </a:cubicBezTo>
                    <a:cubicBezTo>
                      <a:pt x="1557" y="81"/>
                      <a:pt x="1557" y="81"/>
                      <a:pt x="1557" y="81"/>
                    </a:cubicBezTo>
                    <a:cubicBezTo>
                      <a:pt x="1561" y="82"/>
                      <a:pt x="1565" y="84"/>
                      <a:pt x="1569" y="85"/>
                    </a:cubicBezTo>
                    <a:lnTo>
                      <a:pt x="1571" y="80"/>
                    </a:lnTo>
                    <a:close/>
                    <a:moveTo>
                      <a:pt x="1593" y="90"/>
                    </a:moveTo>
                    <a:cubicBezTo>
                      <a:pt x="1589" y="88"/>
                      <a:pt x="1585" y="86"/>
                      <a:pt x="1582" y="85"/>
                    </a:cubicBezTo>
                    <a:cubicBezTo>
                      <a:pt x="1580" y="90"/>
                      <a:pt x="1580" y="90"/>
                      <a:pt x="1580" y="90"/>
                    </a:cubicBezTo>
                    <a:cubicBezTo>
                      <a:pt x="1583" y="91"/>
                      <a:pt x="1587" y="93"/>
                      <a:pt x="1591" y="95"/>
                    </a:cubicBezTo>
                    <a:lnTo>
                      <a:pt x="1593" y="90"/>
                    </a:lnTo>
                    <a:close/>
                    <a:moveTo>
                      <a:pt x="1615" y="99"/>
                    </a:moveTo>
                    <a:cubicBezTo>
                      <a:pt x="1611" y="98"/>
                      <a:pt x="1607" y="96"/>
                      <a:pt x="1604" y="94"/>
                    </a:cubicBezTo>
                    <a:cubicBezTo>
                      <a:pt x="1602" y="99"/>
                      <a:pt x="1602" y="99"/>
                      <a:pt x="1602" y="99"/>
                    </a:cubicBezTo>
                    <a:cubicBezTo>
                      <a:pt x="1605" y="101"/>
                      <a:pt x="1609" y="103"/>
                      <a:pt x="1613" y="104"/>
                    </a:cubicBezTo>
                    <a:lnTo>
                      <a:pt x="1615" y="99"/>
                    </a:lnTo>
                    <a:close/>
                    <a:moveTo>
                      <a:pt x="1637" y="109"/>
                    </a:moveTo>
                    <a:cubicBezTo>
                      <a:pt x="1633" y="108"/>
                      <a:pt x="1629" y="106"/>
                      <a:pt x="1626" y="104"/>
                    </a:cubicBezTo>
                    <a:cubicBezTo>
                      <a:pt x="1623" y="109"/>
                      <a:pt x="1623" y="109"/>
                      <a:pt x="1623" y="109"/>
                    </a:cubicBezTo>
                    <a:cubicBezTo>
                      <a:pt x="1627" y="111"/>
                      <a:pt x="1631" y="113"/>
                      <a:pt x="1634" y="114"/>
                    </a:cubicBezTo>
                    <a:lnTo>
                      <a:pt x="1637" y="109"/>
                    </a:lnTo>
                    <a:close/>
                    <a:moveTo>
                      <a:pt x="1658" y="120"/>
                    </a:moveTo>
                    <a:cubicBezTo>
                      <a:pt x="1655" y="118"/>
                      <a:pt x="1651" y="116"/>
                      <a:pt x="1647" y="115"/>
                    </a:cubicBezTo>
                    <a:cubicBezTo>
                      <a:pt x="1645" y="119"/>
                      <a:pt x="1645" y="119"/>
                      <a:pt x="1645" y="119"/>
                    </a:cubicBezTo>
                    <a:cubicBezTo>
                      <a:pt x="1649" y="121"/>
                      <a:pt x="1652" y="123"/>
                      <a:pt x="1656" y="125"/>
                    </a:cubicBezTo>
                    <a:lnTo>
                      <a:pt x="1658" y="120"/>
                    </a:lnTo>
                    <a:close/>
                    <a:moveTo>
                      <a:pt x="1680" y="131"/>
                    </a:moveTo>
                    <a:cubicBezTo>
                      <a:pt x="1676" y="129"/>
                      <a:pt x="1672" y="127"/>
                      <a:pt x="1669" y="126"/>
                    </a:cubicBezTo>
                    <a:cubicBezTo>
                      <a:pt x="1666" y="130"/>
                      <a:pt x="1666" y="130"/>
                      <a:pt x="1666" y="130"/>
                    </a:cubicBezTo>
                    <a:cubicBezTo>
                      <a:pt x="1670" y="132"/>
                      <a:pt x="1673" y="134"/>
                      <a:pt x="1677" y="136"/>
                    </a:cubicBezTo>
                    <a:lnTo>
                      <a:pt x="1680" y="131"/>
                    </a:lnTo>
                    <a:close/>
                    <a:moveTo>
                      <a:pt x="1701" y="143"/>
                    </a:moveTo>
                    <a:cubicBezTo>
                      <a:pt x="1697" y="141"/>
                      <a:pt x="1694" y="139"/>
                      <a:pt x="1690" y="137"/>
                    </a:cubicBezTo>
                    <a:cubicBezTo>
                      <a:pt x="1688" y="142"/>
                      <a:pt x="1688" y="142"/>
                      <a:pt x="1688" y="142"/>
                    </a:cubicBezTo>
                    <a:cubicBezTo>
                      <a:pt x="1691" y="143"/>
                      <a:pt x="1695" y="145"/>
                      <a:pt x="1698" y="147"/>
                    </a:cubicBezTo>
                    <a:lnTo>
                      <a:pt x="1701" y="143"/>
                    </a:lnTo>
                    <a:close/>
                    <a:moveTo>
                      <a:pt x="1721" y="155"/>
                    </a:moveTo>
                    <a:cubicBezTo>
                      <a:pt x="1718" y="153"/>
                      <a:pt x="1715" y="151"/>
                      <a:pt x="1711" y="149"/>
                    </a:cubicBezTo>
                    <a:cubicBezTo>
                      <a:pt x="1708" y="153"/>
                      <a:pt x="1708" y="153"/>
                      <a:pt x="1708" y="153"/>
                    </a:cubicBezTo>
                    <a:cubicBezTo>
                      <a:pt x="1712" y="155"/>
                      <a:pt x="1715" y="157"/>
                      <a:pt x="1719" y="159"/>
                    </a:cubicBezTo>
                    <a:lnTo>
                      <a:pt x="1721" y="155"/>
                    </a:lnTo>
                    <a:close/>
                    <a:moveTo>
                      <a:pt x="1742" y="167"/>
                    </a:moveTo>
                    <a:cubicBezTo>
                      <a:pt x="1738" y="165"/>
                      <a:pt x="1735" y="163"/>
                      <a:pt x="1732" y="161"/>
                    </a:cubicBezTo>
                    <a:cubicBezTo>
                      <a:pt x="1729" y="165"/>
                      <a:pt x="1729" y="165"/>
                      <a:pt x="1729" y="165"/>
                    </a:cubicBezTo>
                    <a:cubicBezTo>
                      <a:pt x="1732" y="167"/>
                      <a:pt x="1736" y="170"/>
                      <a:pt x="1739" y="172"/>
                    </a:cubicBezTo>
                    <a:lnTo>
                      <a:pt x="1742" y="167"/>
                    </a:lnTo>
                    <a:close/>
                    <a:moveTo>
                      <a:pt x="1762" y="180"/>
                    </a:moveTo>
                    <a:cubicBezTo>
                      <a:pt x="1759" y="178"/>
                      <a:pt x="1755" y="176"/>
                      <a:pt x="1752" y="174"/>
                    </a:cubicBezTo>
                    <a:cubicBezTo>
                      <a:pt x="1749" y="178"/>
                      <a:pt x="1749" y="178"/>
                      <a:pt x="1749" y="178"/>
                    </a:cubicBezTo>
                    <a:cubicBezTo>
                      <a:pt x="1752" y="180"/>
                      <a:pt x="1756" y="182"/>
                      <a:pt x="1759" y="184"/>
                    </a:cubicBezTo>
                    <a:lnTo>
                      <a:pt x="1762" y="180"/>
                    </a:lnTo>
                    <a:close/>
                    <a:moveTo>
                      <a:pt x="1782" y="193"/>
                    </a:moveTo>
                    <a:cubicBezTo>
                      <a:pt x="1779" y="191"/>
                      <a:pt x="1775" y="189"/>
                      <a:pt x="1772" y="187"/>
                    </a:cubicBezTo>
                    <a:cubicBezTo>
                      <a:pt x="1769" y="191"/>
                      <a:pt x="1769" y="191"/>
                      <a:pt x="1769" y="191"/>
                    </a:cubicBezTo>
                    <a:cubicBezTo>
                      <a:pt x="1772" y="193"/>
                      <a:pt x="1776" y="196"/>
                      <a:pt x="1779" y="198"/>
                    </a:cubicBezTo>
                    <a:cubicBezTo>
                      <a:pt x="1782" y="193"/>
                      <a:pt x="1782" y="193"/>
                      <a:pt x="1782" y="193"/>
                    </a:cubicBezTo>
                    <a:close/>
                    <a:moveTo>
                      <a:pt x="1802" y="207"/>
                    </a:moveTo>
                    <a:cubicBezTo>
                      <a:pt x="1798" y="205"/>
                      <a:pt x="1795" y="202"/>
                      <a:pt x="1792" y="200"/>
                    </a:cubicBezTo>
                    <a:cubicBezTo>
                      <a:pt x="1789" y="205"/>
                      <a:pt x="1789" y="205"/>
                      <a:pt x="1789" y="205"/>
                    </a:cubicBezTo>
                    <a:cubicBezTo>
                      <a:pt x="1792" y="207"/>
                      <a:pt x="1795" y="209"/>
                      <a:pt x="1799" y="211"/>
                    </a:cubicBezTo>
                    <a:lnTo>
                      <a:pt x="1802" y="207"/>
                    </a:lnTo>
                    <a:close/>
                    <a:moveTo>
                      <a:pt x="1821" y="221"/>
                    </a:moveTo>
                    <a:cubicBezTo>
                      <a:pt x="1818" y="219"/>
                      <a:pt x="1815" y="217"/>
                      <a:pt x="1811" y="214"/>
                    </a:cubicBezTo>
                    <a:cubicBezTo>
                      <a:pt x="1808" y="218"/>
                      <a:pt x="1808" y="218"/>
                      <a:pt x="1808" y="218"/>
                    </a:cubicBezTo>
                    <a:cubicBezTo>
                      <a:pt x="1811" y="221"/>
                      <a:pt x="1815" y="223"/>
                      <a:pt x="1818" y="226"/>
                    </a:cubicBezTo>
                    <a:lnTo>
                      <a:pt x="1821" y="221"/>
                    </a:lnTo>
                    <a:close/>
                    <a:moveTo>
                      <a:pt x="1840" y="236"/>
                    </a:moveTo>
                    <a:cubicBezTo>
                      <a:pt x="1837" y="233"/>
                      <a:pt x="1834" y="231"/>
                      <a:pt x="1831" y="229"/>
                    </a:cubicBezTo>
                    <a:cubicBezTo>
                      <a:pt x="1827" y="233"/>
                      <a:pt x="1827" y="233"/>
                      <a:pt x="1827" y="233"/>
                    </a:cubicBezTo>
                    <a:cubicBezTo>
                      <a:pt x="1830" y="235"/>
                      <a:pt x="1834" y="238"/>
                      <a:pt x="1837" y="240"/>
                    </a:cubicBezTo>
                    <a:lnTo>
                      <a:pt x="1840" y="236"/>
                    </a:lnTo>
                    <a:close/>
                    <a:moveTo>
                      <a:pt x="1859" y="251"/>
                    </a:moveTo>
                    <a:cubicBezTo>
                      <a:pt x="1856" y="248"/>
                      <a:pt x="1853" y="246"/>
                      <a:pt x="1849" y="243"/>
                    </a:cubicBezTo>
                    <a:cubicBezTo>
                      <a:pt x="1846" y="248"/>
                      <a:pt x="1846" y="248"/>
                      <a:pt x="1846" y="248"/>
                    </a:cubicBezTo>
                    <a:cubicBezTo>
                      <a:pt x="1849" y="250"/>
                      <a:pt x="1852" y="253"/>
                      <a:pt x="1855" y="255"/>
                    </a:cubicBezTo>
                    <a:lnTo>
                      <a:pt x="1859" y="251"/>
                    </a:lnTo>
                    <a:close/>
                    <a:moveTo>
                      <a:pt x="1877" y="266"/>
                    </a:moveTo>
                    <a:cubicBezTo>
                      <a:pt x="1874" y="264"/>
                      <a:pt x="1871" y="261"/>
                      <a:pt x="1868" y="259"/>
                    </a:cubicBezTo>
                    <a:cubicBezTo>
                      <a:pt x="1865" y="263"/>
                      <a:pt x="1865" y="263"/>
                      <a:pt x="1865" y="263"/>
                    </a:cubicBezTo>
                    <a:cubicBezTo>
                      <a:pt x="1868" y="265"/>
                      <a:pt x="1871" y="268"/>
                      <a:pt x="1874" y="270"/>
                    </a:cubicBezTo>
                    <a:lnTo>
                      <a:pt x="1877" y="266"/>
                    </a:lnTo>
                    <a:close/>
                    <a:moveTo>
                      <a:pt x="1895" y="282"/>
                    </a:moveTo>
                    <a:cubicBezTo>
                      <a:pt x="1892" y="280"/>
                      <a:pt x="1889" y="277"/>
                      <a:pt x="1886" y="274"/>
                    </a:cubicBezTo>
                    <a:cubicBezTo>
                      <a:pt x="1883" y="278"/>
                      <a:pt x="1883" y="278"/>
                      <a:pt x="1883" y="278"/>
                    </a:cubicBezTo>
                    <a:cubicBezTo>
                      <a:pt x="1886" y="281"/>
                      <a:pt x="1889" y="284"/>
                      <a:pt x="1892" y="286"/>
                    </a:cubicBezTo>
                    <a:lnTo>
                      <a:pt x="1895" y="282"/>
                    </a:lnTo>
                    <a:close/>
                    <a:moveTo>
                      <a:pt x="1913" y="299"/>
                    </a:moveTo>
                    <a:cubicBezTo>
                      <a:pt x="1910" y="296"/>
                      <a:pt x="1907" y="293"/>
                      <a:pt x="1904" y="290"/>
                    </a:cubicBezTo>
                    <a:cubicBezTo>
                      <a:pt x="1901" y="294"/>
                      <a:pt x="1901" y="294"/>
                      <a:pt x="1901" y="294"/>
                    </a:cubicBezTo>
                    <a:cubicBezTo>
                      <a:pt x="1904" y="297"/>
                      <a:pt x="1906" y="300"/>
                      <a:pt x="1909" y="302"/>
                    </a:cubicBezTo>
                    <a:lnTo>
                      <a:pt x="1913" y="299"/>
                    </a:lnTo>
                    <a:close/>
                    <a:moveTo>
                      <a:pt x="1930" y="315"/>
                    </a:moveTo>
                    <a:cubicBezTo>
                      <a:pt x="1928" y="312"/>
                      <a:pt x="1925" y="310"/>
                      <a:pt x="1922" y="307"/>
                    </a:cubicBezTo>
                    <a:cubicBezTo>
                      <a:pt x="1918" y="311"/>
                      <a:pt x="1918" y="311"/>
                      <a:pt x="1918" y="311"/>
                    </a:cubicBezTo>
                    <a:cubicBezTo>
                      <a:pt x="1921" y="313"/>
                      <a:pt x="1924" y="316"/>
                      <a:pt x="1927" y="319"/>
                    </a:cubicBezTo>
                    <a:lnTo>
                      <a:pt x="1930" y="315"/>
                    </a:lnTo>
                    <a:close/>
                    <a:moveTo>
                      <a:pt x="1947" y="332"/>
                    </a:moveTo>
                    <a:cubicBezTo>
                      <a:pt x="1945" y="329"/>
                      <a:pt x="1942" y="326"/>
                      <a:pt x="1939" y="324"/>
                    </a:cubicBezTo>
                    <a:cubicBezTo>
                      <a:pt x="1935" y="327"/>
                      <a:pt x="1935" y="327"/>
                      <a:pt x="1935" y="327"/>
                    </a:cubicBezTo>
                    <a:cubicBezTo>
                      <a:pt x="1938" y="330"/>
                      <a:pt x="1941" y="333"/>
                      <a:pt x="1944" y="336"/>
                    </a:cubicBezTo>
                    <a:cubicBezTo>
                      <a:pt x="1947" y="332"/>
                      <a:pt x="1947" y="332"/>
                      <a:pt x="1947" y="332"/>
                    </a:cubicBezTo>
                    <a:close/>
                    <a:moveTo>
                      <a:pt x="1964" y="350"/>
                    </a:moveTo>
                    <a:cubicBezTo>
                      <a:pt x="1961" y="347"/>
                      <a:pt x="1959" y="344"/>
                      <a:pt x="1956" y="341"/>
                    </a:cubicBezTo>
                    <a:cubicBezTo>
                      <a:pt x="1952" y="344"/>
                      <a:pt x="1952" y="344"/>
                      <a:pt x="1952" y="344"/>
                    </a:cubicBezTo>
                    <a:cubicBezTo>
                      <a:pt x="1955" y="347"/>
                      <a:pt x="1957" y="350"/>
                      <a:pt x="1960" y="353"/>
                    </a:cubicBezTo>
                    <a:lnTo>
                      <a:pt x="1964" y="350"/>
                    </a:lnTo>
                    <a:close/>
                    <a:moveTo>
                      <a:pt x="1980" y="367"/>
                    </a:moveTo>
                    <a:cubicBezTo>
                      <a:pt x="1978" y="364"/>
                      <a:pt x="1975" y="361"/>
                      <a:pt x="1972" y="358"/>
                    </a:cubicBezTo>
                    <a:cubicBezTo>
                      <a:pt x="1968" y="362"/>
                      <a:pt x="1968" y="362"/>
                      <a:pt x="1968" y="362"/>
                    </a:cubicBezTo>
                    <a:cubicBezTo>
                      <a:pt x="1971" y="365"/>
                      <a:pt x="1974" y="368"/>
                      <a:pt x="1976" y="371"/>
                    </a:cubicBezTo>
                    <a:lnTo>
                      <a:pt x="1980" y="367"/>
                    </a:lnTo>
                    <a:close/>
                    <a:moveTo>
                      <a:pt x="1996" y="385"/>
                    </a:moveTo>
                    <a:cubicBezTo>
                      <a:pt x="1994" y="382"/>
                      <a:pt x="1991" y="379"/>
                      <a:pt x="1988" y="376"/>
                    </a:cubicBezTo>
                    <a:cubicBezTo>
                      <a:pt x="1984" y="380"/>
                      <a:pt x="1984" y="380"/>
                      <a:pt x="1984" y="380"/>
                    </a:cubicBezTo>
                    <a:cubicBezTo>
                      <a:pt x="1987" y="383"/>
                      <a:pt x="1990" y="386"/>
                      <a:pt x="1992" y="389"/>
                    </a:cubicBezTo>
                    <a:lnTo>
                      <a:pt x="1996" y="385"/>
                    </a:lnTo>
                    <a:close/>
                    <a:moveTo>
                      <a:pt x="2012" y="404"/>
                    </a:moveTo>
                    <a:cubicBezTo>
                      <a:pt x="2009" y="401"/>
                      <a:pt x="2007" y="398"/>
                      <a:pt x="2004" y="394"/>
                    </a:cubicBezTo>
                    <a:cubicBezTo>
                      <a:pt x="2000" y="398"/>
                      <a:pt x="2000" y="398"/>
                      <a:pt x="2000" y="398"/>
                    </a:cubicBezTo>
                    <a:cubicBezTo>
                      <a:pt x="2003" y="401"/>
                      <a:pt x="2005" y="404"/>
                      <a:pt x="2008" y="407"/>
                    </a:cubicBezTo>
                    <a:lnTo>
                      <a:pt x="2012" y="404"/>
                    </a:lnTo>
                    <a:close/>
                    <a:moveTo>
                      <a:pt x="2027" y="422"/>
                    </a:moveTo>
                    <a:cubicBezTo>
                      <a:pt x="2025" y="419"/>
                      <a:pt x="2022" y="416"/>
                      <a:pt x="2020" y="413"/>
                    </a:cubicBezTo>
                    <a:cubicBezTo>
                      <a:pt x="2015" y="416"/>
                      <a:pt x="2015" y="416"/>
                      <a:pt x="2015" y="416"/>
                    </a:cubicBezTo>
                    <a:cubicBezTo>
                      <a:pt x="2018" y="420"/>
                      <a:pt x="2020" y="423"/>
                      <a:pt x="2023" y="426"/>
                    </a:cubicBezTo>
                    <a:lnTo>
                      <a:pt x="2027" y="422"/>
                    </a:lnTo>
                    <a:close/>
                    <a:moveTo>
                      <a:pt x="2042" y="441"/>
                    </a:moveTo>
                    <a:cubicBezTo>
                      <a:pt x="2039" y="438"/>
                      <a:pt x="2037" y="435"/>
                      <a:pt x="2034" y="432"/>
                    </a:cubicBezTo>
                    <a:cubicBezTo>
                      <a:pt x="2030" y="435"/>
                      <a:pt x="2030" y="435"/>
                      <a:pt x="2030" y="435"/>
                    </a:cubicBezTo>
                    <a:cubicBezTo>
                      <a:pt x="2033" y="438"/>
                      <a:pt x="2035" y="442"/>
                      <a:pt x="2038" y="445"/>
                    </a:cubicBezTo>
                    <a:lnTo>
                      <a:pt x="2042" y="441"/>
                    </a:lnTo>
                    <a:close/>
                    <a:moveTo>
                      <a:pt x="2056" y="461"/>
                    </a:moveTo>
                    <a:cubicBezTo>
                      <a:pt x="2054" y="458"/>
                      <a:pt x="2051" y="454"/>
                      <a:pt x="2049" y="451"/>
                    </a:cubicBezTo>
                    <a:cubicBezTo>
                      <a:pt x="2045" y="454"/>
                      <a:pt x="2045" y="454"/>
                      <a:pt x="2045" y="454"/>
                    </a:cubicBezTo>
                    <a:cubicBezTo>
                      <a:pt x="2047" y="458"/>
                      <a:pt x="2050" y="461"/>
                      <a:pt x="2052" y="464"/>
                    </a:cubicBezTo>
                    <a:lnTo>
                      <a:pt x="2056" y="461"/>
                    </a:lnTo>
                    <a:close/>
                    <a:moveTo>
                      <a:pt x="2070" y="481"/>
                    </a:moveTo>
                    <a:cubicBezTo>
                      <a:pt x="2068" y="477"/>
                      <a:pt x="2066" y="474"/>
                      <a:pt x="2063" y="471"/>
                    </a:cubicBezTo>
                    <a:cubicBezTo>
                      <a:pt x="2059" y="474"/>
                      <a:pt x="2059" y="474"/>
                      <a:pt x="2059" y="474"/>
                    </a:cubicBezTo>
                    <a:cubicBezTo>
                      <a:pt x="2061" y="477"/>
                      <a:pt x="2063" y="480"/>
                      <a:pt x="2066" y="484"/>
                    </a:cubicBezTo>
                    <a:lnTo>
                      <a:pt x="2070" y="481"/>
                    </a:lnTo>
                    <a:close/>
                    <a:moveTo>
                      <a:pt x="2084" y="500"/>
                    </a:moveTo>
                    <a:cubicBezTo>
                      <a:pt x="2082" y="497"/>
                      <a:pt x="2079" y="494"/>
                      <a:pt x="2077" y="490"/>
                    </a:cubicBezTo>
                    <a:cubicBezTo>
                      <a:pt x="2073" y="493"/>
                      <a:pt x="2073" y="493"/>
                      <a:pt x="2073" y="493"/>
                    </a:cubicBezTo>
                    <a:cubicBezTo>
                      <a:pt x="2075" y="497"/>
                      <a:pt x="2077" y="500"/>
                      <a:pt x="2079" y="503"/>
                    </a:cubicBezTo>
                    <a:lnTo>
                      <a:pt x="2084" y="500"/>
                    </a:lnTo>
                    <a:close/>
                    <a:moveTo>
                      <a:pt x="2097" y="521"/>
                    </a:moveTo>
                    <a:cubicBezTo>
                      <a:pt x="2095" y="517"/>
                      <a:pt x="2093" y="514"/>
                      <a:pt x="2090" y="511"/>
                    </a:cubicBezTo>
                    <a:cubicBezTo>
                      <a:pt x="2086" y="513"/>
                      <a:pt x="2086" y="513"/>
                      <a:pt x="2086" y="513"/>
                    </a:cubicBezTo>
                    <a:cubicBezTo>
                      <a:pt x="2088" y="517"/>
                      <a:pt x="2090" y="520"/>
                      <a:pt x="2092" y="524"/>
                    </a:cubicBezTo>
                    <a:lnTo>
                      <a:pt x="2097" y="521"/>
                    </a:lnTo>
                    <a:close/>
                    <a:moveTo>
                      <a:pt x="2110" y="541"/>
                    </a:moveTo>
                    <a:cubicBezTo>
                      <a:pt x="2108" y="538"/>
                      <a:pt x="2105" y="534"/>
                      <a:pt x="2103" y="531"/>
                    </a:cubicBezTo>
                    <a:cubicBezTo>
                      <a:pt x="2099" y="534"/>
                      <a:pt x="2099" y="534"/>
                      <a:pt x="2099" y="534"/>
                    </a:cubicBezTo>
                    <a:cubicBezTo>
                      <a:pt x="2101" y="537"/>
                      <a:pt x="2103" y="541"/>
                      <a:pt x="2105" y="544"/>
                    </a:cubicBezTo>
                    <a:lnTo>
                      <a:pt x="2110" y="541"/>
                    </a:lnTo>
                    <a:close/>
                    <a:moveTo>
                      <a:pt x="2122" y="562"/>
                    </a:moveTo>
                    <a:cubicBezTo>
                      <a:pt x="2120" y="558"/>
                      <a:pt x="2118" y="555"/>
                      <a:pt x="2116" y="552"/>
                    </a:cubicBezTo>
                    <a:cubicBezTo>
                      <a:pt x="2111" y="554"/>
                      <a:pt x="2111" y="554"/>
                      <a:pt x="2111" y="554"/>
                    </a:cubicBezTo>
                    <a:cubicBezTo>
                      <a:pt x="2113" y="558"/>
                      <a:pt x="2115" y="561"/>
                      <a:pt x="2117" y="565"/>
                    </a:cubicBezTo>
                    <a:lnTo>
                      <a:pt x="2122" y="562"/>
                    </a:lnTo>
                    <a:close/>
                    <a:moveTo>
                      <a:pt x="2134" y="583"/>
                    </a:moveTo>
                    <a:cubicBezTo>
                      <a:pt x="2132" y="579"/>
                      <a:pt x="2130" y="576"/>
                      <a:pt x="2128" y="572"/>
                    </a:cubicBezTo>
                    <a:cubicBezTo>
                      <a:pt x="2123" y="575"/>
                      <a:pt x="2123" y="575"/>
                      <a:pt x="2123" y="575"/>
                    </a:cubicBezTo>
                    <a:cubicBezTo>
                      <a:pt x="2125" y="579"/>
                      <a:pt x="2127" y="582"/>
                      <a:pt x="2129" y="586"/>
                    </a:cubicBezTo>
                    <a:lnTo>
                      <a:pt x="2134" y="583"/>
                    </a:lnTo>
                    <a:close/>
                    <a:moveTo>
                      <a:pt x="2145" y="604"/>
                    </a:moveTo>
                    <a:cubicBezTo>
                      <a:pt x="2143" y="601"/>
                      <a:pt x="2142" y="597"/>
                      <a:pt x="2140" y="594"/>
                    </a:cubicBezTo>
                    <a:cubicBezTo>
                      <a:pt x="2135" y="596"/>
                      <a:pt x="2135" y="596"/>
                      <a:pt x="2135" y="596"/>
                    </a:cubicBezTo>
                    <a:cubicBezTo>
                      <a:pt x="2137" y="600"/>
                      <a:pt x="2139" y="603"/>
                      <a:pt x="2141" y="607"/>
                    </a:cubicBezTo>
                    <a:lnTo>
                      <a:pt x="2145" y="604"/>
                    </a:lnTo>
                    <a:close/>
                    <a:moveTo>
                      <a:pt x="2156" y="626"/>
                    </a:moveTo>
                    <a:cubicBezTo>
                      <a:pt x="2155" y="622"/>
                      <a:pt x="2153" y="618"/>
                      <a:pt x="2151" y="615"/>
                    </a:cubicBezTo>
                    <a:cubicBezTo>
                      <a:pt x="2146" y="617"/>
                      <a:pt x="2146" y="617"/>
                      <a:pt x="2146" y="617"/>
                    </a:cubicBezTo>
                    <a:cubicBezTo>
                      <a:pt x="2148" y="621"/>
                      <a:pt x="2150" y="624"/>
                      <a:pt x="2152" y="628"/>
                    </a:cubicBezTo>
                    <a:lnTo>
                      <a:pt x="2156" y="626"/>
                    </a:lnTo>
                    <a:close/>
                    <a:moveTo>
                      <a:pt x="2167" y="647"/>
                    </a:moveTo>
                    <a:cubicBezTo>
                      <a:pt x="2165" y="644"/>
                      <a:pt x="2164" y="640"/>
                      <a:pt x="2162" y="636"/>
                    </a:cubicBezTo>
                    <a:cubicBezTo>
                      <a:pt x="2157" y="639"/>
                      <a:pt x="2157" y="639"/>
                      <a:pt x="2157" y="639"/>
                    </a:cubicBezTo>
                    <a:cubicBezTo>
                      <a:pt x="2159" y="642"/>
                      <a:pt x="2160" y="646"/>
                      <a:pt x="2162" y="650"/>
                    </a:cubicBezTo>
                    <a:lnTo>
                      <a:pt x="2167" y="647"/>
                    </a:lnTo>
                    <a:close/>
                    <a:moveTo>
                      <a:pt x="2177" y="669"/>
                    </a:moveTo>
                    <a:cubicBezTo>
                      <a:pt x="2175" y="665"/>
                      <a:pt x="2174" y="662"/>
                      <a:pt x="2172" y="658"/>
                    </a:cubicBezTo>
                    <a:cubicBezTo>
                      <a:pt x="2167" y="660"/>
                      <a:pt x="2167" y="660"/>
                      <a:pt x="2167" y="660"/>
                    </a:cubicBezTo>
                    <a:cubicBezTo>
                      <a:pt x="2169" y="664"/>
                      <a:pt x="2171" y="668"/>
                      <a:pt x="2172" y="671"/>
                    </a:cubicBezTo>
                    <a:cubicBezTo>
                      <a:pt x="2177" y="669"/>
                      <a:pt x="2177" y="669"/>
                      <a:pt x="2177" y="669"/>
                    </a:cubicBezTo>
                    <a:close/>
                    <a:moveTo>
                      <a:pt x="2187" y="691"/>
                    </a:moveTo>
                    <a:cubicBezTo>
                      <a:pt x="2185" y="687"/>
                      <a:pt x="2184" y="684"/>
                      <a:pt x="2182" y="680"/>
                    </a:cubicBezTo>
                    <a:cubicBezTo>
                      <a:pt x="2177" y="682"/>
                      <a:pt x="2177" y="682"/>
                      <a:pt x="2177" y="682"/>
                    </a:cubicBezTo>
                    <a:cubicBezTo>
                      <a:pt x="2179" y="686"/>
                      <a:pt x="2180" y="689"/>
                      <a:pt x="2182" y="693"/>
                    </a:cubicBezTo>
                    <a:cubicBezTo>
                      <a:pt x="2187" y="691"/>
                      <a:pt x="2187" y="691"/>
                      <a:pt x="2187" y="691"/>
                    </a:cubicBezTo>
                    <a:close/>
                    <a:moveTo>
                      <a:pt x="2196" y="713"/>
                    </a:moveTo>
                    <a:cubicBezTo>
                      <a:pt x="2195" y="709"/>
                      <a:pt x="2193" y="706"/>
                      <a:pt x="2192" y="702"/>
                    </a:cubicBezTo>
                    <a:cubicBezTo>
                      <a:pt x="2187" y="704"/>
                      <a:pt x="2187" y="704"/>
                      <a:pt x="2187" y="704"/>
                    </a:cubicBezTo>
                    <a:cubicBezTo>
                      <a:pt x="2188" y="708"/>
                      <a:pt x="2190" y="712"/>
                      <a:pt x="2191" y="715"/>
                    </a:cubicBezTo>
                    <a:lnTo>
                      <a:pt x="2196" y="713"/>
                    </a:lnTo>
                    <a:close/>
                    <a:moveTo>
                      <a:pt x="2205" y="736"/>
                    </a:moveTo>
                    <a:cubicBezTo>
                      <a:pt x="2204" y="732"/>
                      <a:pt x="2202" y="728"/>
                      <a:pt x="2201" y="724"/>
                    </a:cubicBezTo>
                    <a:cubicBezTo>
                      <a:pt x="2196" y="726"/>
                      <a:pt x="2196" y="726"/>
                      <a:pt x="2196" y="726"/>
                    </a:cubicBezTo>
                    <a:cubicBezTo>
                      <a:pt x="2197" y="730"/>
                      <a:pt x="2199" y="734"/>
                      <a:pt x="2200" y="737"/>
                    </a:cubicBezTo>
                    <a:lnTo>
                      <a:pt x="2205" y="736"/>
                    </a:lnTo>
                    <a:close/>
                    <a:moveTo>
                      <a:pt x="2213" y="758"/>
                    </a:moveTo>
                    <a:cubicBezTo>
                      <a:pt x="2212" y="754"/>
                      <a:pt x="2211" y="751"/>
                      <a:pt x="2209" y="747"/>
                    </a:cubicBezTo>
                    <a:cubicBezTo>
                      <a:pt x="2204" y="749"/>
                      <a:pt x="2204" y="749"/>
                      <a:pt x="2204" y="749"/>
                    </a:cubicBezTo>
                    <a:cubicBezTo>
                      <a:pt x="2206" y="752"/>
                      <a:pt x="2207" y="756"/>
                      <a:pt x="2208" y="760"/>
                    </a:cubicBezTo>
                    <a:lnTo>
                      <a:pt x="2213" y="758"/>
                    </a:lnTo>
                    <a:close/>
                    <a:moveTo>
                      <a:pt x="2221" y="781"/>
                    </a:moveTo>
                    <a:cubicBezTo>
                      <a:pt x="2220" y="777"/>
                      <a:pt x="2219" y="773"/>
                      <a:pt x="2217" y="769"/>
                    </a:cubicBezTo>
                    <a:cubicBezTo>
                      <a:pt x="2212" y="771"/>
                      <a:pt x="2212" y="771"/>
                      <a:pt x="2212" y="771"/>
                    </a:cubicBezTo>
                    <a:cubicBezTo>
                      <a:pt x="2214" y="775"/>
                      <a:pt x="2215" y="779"/>
                      <a:pt x="2216" y="783"/>
                    </a:cubicBezTo>
                    <a:lnTo>
                      <a:pt x="2221" y="781"/>
                    </a:lnTo>
                    <a:close/>
                    <a:moveTo>
                      <a:pt x="2229" y="804"/>
                    </a:moveTo>
                    <a:cubicBezTo>
                      <a:pt x="2228" y="800"/>
                      <a:pt x="2226" y="796"/>
                      <a:pt x="2225" y="792"/>
                    </a:cubicBezTo>
                    <a:cubicBezTo>
                      <a:pt x="2220" y="794"/>
                      <a:pt x="2220" y="794"/>
                      <a:pt x="2220" y="794"/>
                    </a:cubicBezTo>
                    <a:cubicBezTo>
                      <a:pt x="2221" y="798"/>
                      <a:pt x="2223" y="801"/>
                      <a:pt x="2224" y="805"/>
                    </a:cubicBezTo>
                    <a:lnTo>
                      <a:pt x="2229" y="804"/>
                    </a:lnTo>
                    <a:close/>
                    <a:moveTo>
                      <a:pt x="2236" y="827"/>
                    </a:moveTo>
                    <a:cubicBezTo>
                      <a:pt x="2235" y="823"/>
                      <a:pt x="2234" y="819"/>
                      <a:pt x="2233" y="815"/>
                    </a:cubicBezTo>
                    <a:cubicBezTo>
                      <a:pt x="2227" y="817"/>
                      <a:pt x="2227" y="817"/>
                      <a:pt x="2227" y="817"/>
                    </a:cubicBezTo>
                    <a:cubicBezTo>
                      <a:pt x="2229" y="820"/>
                      <a:pt x="2230" y="824"/>
                      <a:pt x="2231" y="828"/>
                    </a:cubicBezTo>
                    <a:lnTo>
                      <a:pt x="2236" y="827"/>
                    </a:lnTo>
                    <a:close/>
                    <a:moveTo>
                      <a:pt x="2243" y="850"/>
                    </a:moveTo>
                    <a:cubicBezTo>
                      <a:pt x="2242" y="846"/>
                      <a:pt x="2241" y="842"/>
                      <a:pt x="2239" y="838"/>
                    </a:cubicBezTo>
                    <a:cubicBezTo>
                      <a:pt x="2234" y="840"/>
                      <a:pt x="2234" y="840"/>
                      <a:pt x="2234" y="840"/>
                    </a:cubicBezTo>
                    <a:cubicBezTo>
                      <a:pt x="2235" y="843"/>
                      <a:pt x="2237" y="847"/>
                      <a:pt x="2238" y="851"/>
                    </a:cubicBezTo>
                    <a:lnTo>
                      <a:pt x="2243" y="850"/>
                    </a:lnTo>
                    <a:close/>
                    <a:moveTo>
                      <a:pt x="2249" y="873"/>
                    </a:moveTo>
                    <a:cubicBezTo>
                      <a:pt x="2248" y="869"/>
                      <a:pt x="2247" y="865"/>
                      <a:pt x="2246" y="861"/>
                    </a:cubicBezTo>
                    <a:cubicBezTo>
                      <a:pt x="2241" y="863"/>
                      <a:pt x="2241" y="863"/>
                      <a:pt x="2241" y="863"/>
                    </a:cubicBezTo>
                    <a:cubicBezTo>
                      <a:pt x="2242" y="867"/>
                      <a:pt x="2243" y="870"/>
                      <a:pt x="2244" y="874"/>
                    </a:cubicBezTo>
                    <a:lnTo>
                      <a:pt x="2249" y="873"/>
                    </a:lnTo>
                    <a:close/>
                    <a:moveTo>
                      <a:pt x="2255" y="896"/>
                    </a:moveTo>
                    <a:cubicBezTo>
                      <a:pt x="2254" y="892"/>
                      <a:pt x="2253" y="888"/>
                      <a:pt x="2252" y="885"/>
                    </a:cubicBezTo>
                    <a:cubicBezTo>
                      <a:pt x="2247" y="886"/>
                      <a:pt x="2247" y="886"/>
                      <a:pt x="2247" y="886"/>
                    </a:cubicBezTo>
                    <a:cubicBezTo>
                      <a:pt x="2248" y="890"/>
                      <a:pt x="2249" y="894"/>
                      <a:pt x="2250" y="898"/>
                    </a:cubicBezTo>
                    <a:cubicBezTo>
                      <a:pt x="2255" y="896"/>
                      <a:pt x="2255" y="896"/>
                      <a:pt x="2255" y="896"/>
                    </a:cubicBezTo>
                    <a:close/>
                    <a:moveTo>
                      <a:pt x="2260" y="920"/>
                    </a:moveTo>
                    <a:cubicBezTo>
                      <a:pt x="2259" y="916"/>
                      <a:pt x="2258" y="912"/>
                      <a:pt x="2258" y="908"/>
                    </a:cubicBezTo>
                    <a:cubicBezTo>
                      <a:pt x="2252" y="909"/>
                      <a:pt x="2252" y="909"/>
                      <a:pt x="2252" y="909"/>
                    </a:cubicBezTo>
                    <a:cubicBezTo>
                      <a:pt x="2253" y="913"/>
                      <a:pt x="2254" y="917"/>
                      <a:pt x="2255" y="921"/>
                    </a:cubicBezTo>
                    <a:lnTo>
                      <a:pt x="2260" y="920"/>
                    </a:lnTo>
                    <a:close/>
                    <a:moveTo>
                      <a:pt x="2265" y="943"/>
                    </a:moveTo>
                    <a:cubicBezTo>
                      <a:pt x="2264" y="939"/>
                      <a:pt x="2263" y="935"/>
                      <a:pt x="2263" y="931"/>
                    </a:cubicBezTo>
                    <a:cubicBezTo>
                      <a:pt x="2257" y="933"/>
                      <a:pt x="2257" y="933"/>
                      <a:pt x="2257" y="933"/>
                    </a:cubicBezTo>
                    <a:cubicBezTo>
                      <a:pt x="2258" y="936"/>
                      <a:pt x="2259" y="940"/>
                      <a:pt x="2260" y="944"/>
                    </a:cubicBezTo>
                    <a:lnTo>
                      <a:pt x="2265" y="943"/>
                    </a:lnTo>
                    <a:close/>
                    <a:moveTo>
                      <a:pt x="2270" y="967"/>
                    </a:moveTo>
                    <a:cubicBezTo>
                      <a:pt x="2269" y="963"/>
                      <a:pt x="2268" y="959"/>
                      <a:pt x="2267" y="955"/>
                    </a:cubicBezTo>
                    <a:cubicBezTo>
                      <a:pt x="2262" y="956"/>
                      <a:pt x="2262" y="956"/>
                      <a:pt x="2262" y="956"/>
                    </a:cubicBezTo>
                    <a:cubicBezTo>
                      <a:pt x="2263" y="960"/>
                      <a:pt x="2264" y="964"/>
                      <a:pt x="2264" y="968"/>
                    </a:cubicBezTo>
                    <a:lnTo>
                      <a:pt x="2270" y="967"/>
                    </a:lnTo>
                    <a:close/>
                    <a:moveTo>
                      <a:pt x="2274" y="991"/>
                    </a:moveTo>
                    <a:cubicBezTo>
                      <a:pt x="2273" y="987"/>
                      <a:pt x="2272" y="983"/>
                      <a:pt x="2272" y="979"/>
                    </a:cubicBezTo>
                    <a:cubicBezTo>
                      <a:pt x="2266" y="980"/>
                      <a:pt x="2266" y="980"/>
                      <a:pt x="2266" y="980"/>
                    </a:cubicBezTo>
                    <a:cubicBezTo>
                      <a:pt x="2267" y="984"/>
                      <a:pt x="2268" y="987"/>
                      <a:pt x="2268" y="991"/>
                    </a:cubicBezTo>
                    <a:lnTo>
                      <a:pt x="2274" y="991"/>
                    </a:lnTo>
                    <a:close/>
                    <a:moveTo>
                      <a:pt x="2277" y="1014"/>
                    </a:moveTo>
                    <a:cubicBezTo>
                      <a:pt x="2277" y="1010"/>
                      <a:pt x="2276" y="1006"/>
                      <a:pt x="2275" y="1002"/>
                    </a:cubicBezTo>
                    <a:cubicBezTo>
                      <a:pt x="2270" y="1003"/>
                      <a:pt x="2270" y="1003"/>
                      <a:pt x="2270" y="1003"/>
                    </a:cubicBezTo>
                    <a:cubicBezTo>
                      <a:pt x="2271" y="1007"/>
                      <a:pt x="2271" y="1011"/>
                      <a:pt x="2272" y="1015"/>
                    </a:cubicBezTo>
                    <a:lnTo>
                      <a:pt x="2277" y="1014"/>
                    </a:lnTo>
                    <a:close/>
                    <a:moveTo>
                      <a:pt x="2280" y="1038"/>
                    </a:moveTo>
                    <a:cubicBezTo>
                      <a:pt x="2280" y="1034"/>
                      <a:pt x="2279" y="1030"/>
                      <a:pt x="2279" y="1026"/>
                    </a:cubicBezTo>
                    <a:cubicBezTo>
                      <a:pt x="2274" y="1027"/>
                      <a:pt x="2274" y="1027"/>
                      <a:pt x="2274" y="1027"/>
                    </a:cubicBezTo>
                    <a:cubicBezTo>
                      <a:pt x="2274" y="1031"/>
                      <a:pt x="2275" y="1035"/>
                      <a:pt x="2275" y="1039"/>
                    </a:cubicBezTo>
                    <a:lnTo>
                      <a:pt x="2280" y="1038"/>
                    </a:lnTo>
                    <a:close/>
                    <a:moveTo>
                      <a:pt x="2283" y="1062"/>
                    </a:moveTo>
                    <a:cubicBezTo>
                      <a:pt x="2283" y="1058"/>
                      <a:pt x="2282" y="1054"/>
                      <a:pt x="2282" y="1050"/>
                    </a:cubicBezTo>
                    <a:cubicBezTo>
                      <a:pt x="2277" y="1051"/>
                      <a:pt x="2277" y="1051"/>
                      <a:pt x="2277" y="1051"/>
                    </a:cubicBezTo>
                    <a:cubicBezTo>
                      <a:pt x="2277" y="1055"/>
                      <a:pt x="2277" y="1059"/>
                      <a:pt x="2278" y="1063"/>
                    </a:cubicBezTo>
                    <a:lnTo>
                      <a:pt x="2283" y="1062"/>
                    </a:lnTo>
                    <a:close/>
                    <a:moveTo>
                      <a:pt x="2286" y="1086"/>
                    </a:moveTo>
                    <a:cubicBezTo>
                      <a:pt x="2285" y="1082"/>
                      <a:pt x="2285" y="1078"/>
                      <a:pt x="2284" y="1074"/>
                    </a:cubicBezTo>
                    <a:cubicBezTo>
                      <a:pt x="2279" y="1075"/>
                      <a:pt x="2279" y="1075"/>
                      <a:pt x="2279" y="1075"/>
                    </a:cubicBezTo>
                    <a:cubicBezTo>
                      <a:pt x="2279" y="1079"/>
                      <a:pt x="2280" y="1083"/>
                      <a:pt x="2280" y="1086"/>
                    </a:cubicBezTo>
                    <a:lnTo>
                      <a:pt x="2286" y="1086"/>
                    </a:lnTo>
                    <a:close/>
                    <a:moveTo>
                      <a:pt x="2287" y="1110"/>
                    </a:moveTo>
                    <a:cubicBezTo>
                      <a:pt x="2287" y="1106"/>
                      <a:pt x="2287" y="1102"/>
                      <a:pt x="2287" y="1098"/>
                    </a:cubicBezTo>
                    <a:cubicBezTo>
                      <a:pt x="2281" y="1098"/>
                      <a:pt x="2281" y="1098"/>
                      <a:pt x="2281" y="1098"/>
                    </a:cubicBezTo>
                    <a:cubicBezTo>
                      <a:pt x="2281" y="1102"/>
                      <a:pt x="2282" y="1106"/>
                      <a:pt x="2282" y="1110"/>
                    </a:cubicBezTo>
                    <a:lnTo>
                      <a:pt x="2287" y="1110"/>
                    </a:lnTo>
                    <a:close/>
                    <a:moveTo>
                      <a:pt x="2289" y="1134"/>
                    </a:moveTo>
                    <a:cubicBezTo>
                      <a:pt x="2289" y="1130"/>
                      <a:pt x="2288" y="1126"/>
                      <a:pt x="2288" y="1122"/>
                    </a:cubicBezTo>
                    <a:cubicBezTo>
                      <a:pt x="2283" y="1122"/>
                      <a:pt x="2283" y="1122"/>
                      <a:pt x="2283" y="1122"/>
                    </a:cubicBezTo>
                    <a:cubicBezTo>
                      <a:pt x="2283" y="1126"/>
                      <a:pt x="2283" y="1130"/>
                      <a:pt x="2284" y="1134"/>
                    </a:cubicBezTo>
                    <a:lnTo>
                      <a:pt x="2289" y="1134"/>
                    </a:lnTo>
                    <a:close/>
                    <a:moveTo>
                      <a:pt x="2290" y="1158"/>
                    </a:moveTo>
                    <a:cubicBezTo>
                      <a:pt x="2290" y="1154"/>
                      <a:pt x="2290" y="1150"/>
                      <a:pt x="2289" y="1146"/>
                    </a:cubicBezTo>
                    <a:cubicBezTo>
                      <a:pt x="2284" y="1146"/>
                      <a:pt x="2284" y="1146"/>
                      <a:pt x="2284" y="1146"/>
                    </a:cubicBezTo>
                    <a:cubicBezTo>
                      <a:pt x="2284" y="1150"/>
                      <a:pt x="2284" y="1154"/>
                      <a:pt x="2285" y="1158"/>
                    </a:cubicBezTo>
                    <a:lnTo>
                      <a:pt x="2290" y="1158"/>
                    </a:lnTo>
                    <a:close/>
                    <a:moveTo>
                      <a:pt x="2291" y="1182"/>
                    </a:moveTo>
                    <a:cubicBezTo>
                      <a:pt x="2290" y="1178"/>
                      <a:pt x="2290" y="1174"/>
                      <a:pt x="2290" y="1170"/>
                    </a:cubicBezTo>
                    <a:cubicBezTo>
                      <a:pt x="2285" y="1170"/>
                      <a:pt x="2285" y="1170"/>
                      <a:pt x="2285" y="1170"/>
                    </a:cubicBezTo>
                    <a:cubicBezTo>
                      <a:pt x="2285" y="1174"/>
                      <a:pt x="2285" y="1178"/>
                      <a:pt x="2285" y="1182"/>
                    </a:cubicBezTo>
                    <a:lnTo>
                      <a:pt x="2291" y="1182"/>
                    </a:lnTo>
                    <a:close/>
                    <a:moveTo>
                      <a:pt x="2291" y="1206"/>
                    </a:moveTo>
                    <a:cubicBezTo>
                      <a:pt x="2291" y="1202"/>
                      <a:pt x="2291" y="1198"/>
                      <a:pt x="2291" y="1194"/>
                    </a:cubicBezTo>
                    <a:cubicBezTo>
                      <a:pt x="2285" y="1194"/>
                      <a:pt x="2285" y="1194"/>
                      <a:pt x="2285" y="1194"/>
                    </a:cubicBezTo>
                    <a:cubicBezTo>
                      <a:pt x="2285" y="1198"/>
                      <a:pt x="2285" y="1202"/>
                      <a:pt x="2285" y="1206"/>
                    </a:cubicBezTo>
                    <a:lnTo>
                      <a:pt x="2291" y="120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Oval 141"/>
              <p:cNvSpPr>
                <a:spLocks noChangeArrowheads="1"/>
              </p:cNvSpPr>
              <p:nvPr/>
            </p:nvSpPr>
            <p:spPr bwMode="auto">
              <a:xfrm>
                <a:off x="8412975" y="1862916"/>
                <a:ext cx="1045389" cy="104538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142"/>
              <p:cNvSpPr>
                <a:spLocks noEditPoints="1"/>
              </p:cNvSpPr>
              <p:nvPr/>
            </p:nvSpPr>
            <p:spPr bwMode="auto">
              <a:xfrm>
                <a:off x="8394689" y="1844629"/>
                <a:ext cx="1081200" cy="1081200"/>
              </a:xfrm>
              <a:custGeom>
                <a:avLst/>
                <a:gdLst>
                  <a:gd name="T0" fmla="*/ 300 w 600"/>
                  <a:gd name="T1" fmla="*/ 20 h 600"/>
                  <a:gd name="T2" fmla="*/ 580 w 600"/>
                  <a:gd name="T3" fmla="*/ 300 h 600"/>
                  <a:gd name="T4" fmla="*/ 300 w 600"/>
                  <a:gd name="T5" fmla="*/ 580 h 600"/>
                  <a:gd name="T6" fmla="*/ 20 w 600"/>
                  <a:gd name="T7" fmla="*/ 300 h 600"/>
                  <a:gd name="T8" fmla="*/ 300 w 600"/>
                  <a:gd name="T9" fmla="*/ 20 h 600"/>
                  <a:gd name="T10" fmla="*/ 300 w 600"/>
                  <a:gd name="T11" fmla="*/ 0 h 600"/>
                  <a:gd name="T12" fmla="*/ 0 w 600"/>
                  <a:gd name="T13" fmla="*/ 300 h 600"/>
                  <a:gd name="T14" fmla="*/ 300 w 600"/>
                  <a:gd name="T15" fmla="*/ 600 h 600"/>
                  <a:gd name="T16" fmla="*/ 600 w 600"/>
                  <a:gd name="T17" fmla="*/ 300 h 600"/>
                  <a:gd name="T18" fmla="*/ 300 w 600"/>
                  <a:gd name="T19" fmla="*/ 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0" h="600">
                    <a:moveTo>
                      <a:pt x="300" y="20"/>
                    </a:moveTo>
                    <a:cubicBezTo>
                      <a:pt x="455" y="20"/>
                      <a:pt x="580" y="145"/>
                      <a:pt x="580" y="300"/>
                    </a:cubicBezTo>
                    <a:cubicBezTo>
                      <a:pt x="580" y="455"/>
                      <a:pt x="455" y="580"/>
                      <a:pt x="300" y="580"/>
                    </a:cubicBezTo>
                    <a:cubicBezTo>
                      <a:pt x="145" y="580"/>
                      <a:pt x="20" y="455"/>
                      <a:pt x="20" y="300"/>
                    </a:cubicBezTo>
                    <a:cubicBezTo>
                      <a:pt x="20" y="145"/>
                      <a:pt x="145" y="20"/>
                      <a:pt x="300" y="20"/>
                    </a:cubicBezTo>
                    <a:moveTo>
                      <a:pt x="300" y="0"/>
                    </a:moveTo>
                    <a:cubicBezTo>
                      <a:pt x="135" y="0"/>
                      <a:pt x="0" y="135"/>
                      <a:pt x="0" y="300"/>
                    </a:cubicBezTo>
                    <a:cubicBezTo>
                      <a:pt x="0" y="465"/>
                      <a:pt x="135" y="600"/>
                      <a:pt x="300" y="600"/>
                    </a:cubicBezTo>
                    <a:cubicBezTo>
                      <a:pt x="465" y="600"/>
                      <a:pt x="600" y="465"/>
                      <a:pt x="600" y="300"/>
                    </a:cubicBezTo>
                    <a:cubicBezTo>
                      <a:pt x="600" y="135"/>
                      <a:pt x="465" y="0"/>
                      <a:pt x="300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143"/>
              <p:cNvSpPr>
                <a:spLocks/>
              </p:cNvSpPr>
              <p:nvPr/>
            </p:nvSpPr>
            <p:spPr bwMode="auto">
              <a:xfrm>
                <a:off x="9670947" y="2387134"/>
                <a:ext cx="1145966" cy="1045389"/>
              </a:xfrm>
              <a:custGeom>
                <a:avLst/>
                <a:gdLst>
                  <a:gd name="T0" fmla="*/ 318 w 636"/>
                  <a:gd name="T1" fmla="*/ 580 h 580"/>
                  <a:gd name="T2" fmla="*/ 113 w 636"/>
                  <a:gd name="T3" fmla="*/ 496 h 580"/>
                  <a:gd name="T4" fmla="*/ 113 w 636"/>
                  <a:gd name="T5" fmla="*/ 85 h 580"/>
                  <a:gd name="T6" fmla="*/ 318 w 636"/>
                  <a:gd name="T7" fmla="*/ 0 h 580"/>
                  <a:gd name="T8" fmla="*/ 523 w 636"/>
                  <a:gd name="T9" fmla="*/ 85 h 580"/>
                  <a:gd name="T10" fmla="*/ 523 w 636"/>
                  <a:gd name="T11" fmla="*/ 496 h 580"/>
                  <a:gd name="T12" fmla="*/ 318 w 636"/>
                  <a:gd name="T13" fmla="*/ 58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6" h="580">
                    <a:moveTo>
                      <a:pt x="318" y="580"/>
                    </a:moveTo>
                    <a:cubicBezTo>
                      <a:pt x="240" y="580"/>
                      <a:pt x="168" y="550"/>
                      <a:pt x="113" y="496"/>
                    </a:cubicBezTo>
                    <a:cubicBezTo>
                      <a:pt x="0" y="382"/>
                      <a:pt x="0" y="198"/>
                      <a:pt x="113" y="85"/>
                    </a:cubicBezTo>
                    <a:cubicBezTo>
                      <a:pt x="168" y="31"/>
                      <a:pt x="240" y="0"/>
                      <a:pt x="318" y="0"/>
                    </a:cubicBezTo>
                    <a:cubicBezTo>
                      <a:pt x="395" y="0"/>
                      <a:pt x="468" y="31"/>
                      <a:pt x="523" y="85"/>
                    </a:cubicBezTo>
                    <a:cubicBezTo>
                      <a:pt x="636" y="198"/>
                      <a:pt x="636" y="382"/>
                      <a:pt x="523" y="496"/>
                    </a:cubicBezTo>
                    <a:cubicBezTo>
                      <a:pt x="468" y="550"/>
                      <a:pt x="395" y="580"/>
                      <a:pt x="318" y="58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144"/>
              <p:cNvSpPr>
                <a:spLocks noEditPoints="1"/>
              </p:cNvSpPr>
              <p:nvPr/>
            </p:nvSpPr>
            <p:spPr bwMode="auto">
              <a:xfrm>
                <a:off x="9651136" y="2369609"/>
                <a:ext cx="1185587" cy="1081200"/>
              </a:xfrm>
              <a:custGeom>
                <a:avLst/>
                <a:gdLst>
                  <a:gd name="T0" fmla="*/ 329 w 658"/>
                  <a:gd name="T1" fmla="*/ 20 h 600"/>
                  <a:gd name="T2" fmla="*/ 527 w 658"/>
                  <a:gd name="T3" fmla="*/ 102 h 600"/>
                  <a:gd name="T4" fmla="*/ 527 w 658"/>
                  <a:gd name="T5" fmla="*/ 498 h 600"/>
                  <a:gd name="T6" fmla="*/ 329 w 658"/>
                  <a:gd name="T7" fmla="*/ 580 h 600"/>
                  <a:gd name="T8" fmla="*/ 131 w 658"/>
                  <a:gd name="T9" fmla="*/ 498 h 600"/>
                  <a:gd name="T10" fmla="*/ 131 w 658"/>
                  <a:gd name="T11" fmla="*/ 102 h 600"/>
                  <a:gd name="T12" fmla="*/ 329 w 658"/>
                  <a:gd name="T13" fmla="*/ 20 h 600"/>
                  <a:gd name="T14" fmla="*/ 329 w 658"/>
                  <a:gd name="T15" fmla="*/ 0 h 600"/>
                  <a:gd name="T16" fmla="*/ 117 w 658"/>
                  <a:gd name="T17" fmla="*/ 88 h 600"/>
                  <a:gd name="T18" fmla="*/ 117 w 658"/>
                  <a:gd name="T19" fmla="*/ 513 h 600"/>
                  <a:gd name="T20" fmla="*/ 329 w 658"/>
                  <a:gd name="T21" fmla="*/ 600 h 600"/>
                  <a:gd name="T22" fmla="*/ 541 w 658"/>
                  <a:gd name="T23" fmla="*/ 513 h 600"/>
                  <a:gd name="T24" fmla="*/ 541 w 658"/>
                  <a:gd name="T25" fmla="*/ 88 h 600"/>
                  <a:gd name="T26" fmla="*/ 329 w 658"/>
                  <a:gd name="T27" fmla="*/ 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8" h="600">
                    <a:moveTo>
                      <a:pt x="329" y="20"/>
                    </a:moveTo>
                    <a:cubicBezTo>
                      <a:pt x="400" y="20"/>
                      <a:pt x="472" y="48"/>
                      <a:pt x="527" y="102"/>
                    </a:cubicBezTo>
                    <a:cubicBezTo>
                      <a:pt x="636" y="212"/>
                      <a:pt x="636" y="389"/>
                      <a:pt x="527" y="498"/>
                    </a:cubicBezTo>
                    <a:cubicBezTo>
                      <a:pt x="472" y="553"/>
                      <a:pt x="400" y="580"/>
                      <a:pt x="329" y="580"/>
                    </a:cubicBezTo>
                    <a:cubicBezTo>
                      <a:pt x="257" y="580"/>
                      <a:pt x="185" y="553"/>
                      <a:pt x="131" y="498"/>
                    </a:cubicBezTo>
                    <a:cubicBezTo>
                      <a:pt x="21" y="389"/>
                      <a:pt x="21" y="212"/>
                      <a:pt x="131" y="102"/>
                    </a:cubicBezTo>
                    <a:cubicBezTo>
                      <a:pt x="185" y="48"/>
                      <a:pt x="257" y="20"/>
                      <a:pt x="329" y="20"/>
                    </a:cubicBezTo>
                    <a:moveTo>
                      <a:pt x="329" y="0"/>
                    </a:moveTo>
                    <a:cubicBezTo>
                      <a:pt x="249" y="0"/>
                      <a:pt x="173" y="32"/>
                      <a:pt x="117" y="88"/>
                    </a:cubicBezTo>
                    <a:cubicBezTo>
                      <a:pt x="0" y="205"/>
                      <a:pt x="0" y="396"/>
                      <a:pt x="117" y="513"/>
                    </a:cubicBezTo>
                    <a:cubicBezTo>
                      <a:pt x="173" y="569"/>
                      <a:pt x="249" y="600"/>
                      <a:pt x="329" y="600"/>
                    </a:cubicBezTo>
                    <a:cubicBezTo>
                      <a:pt x="409" y="600"/>
                      <a:pt x="484" y="569"/>
                      <a:pt x="541" y="513"/>
                    </a:cubicBezTo>
                    <a:cubicBezTo>
                      <a:pt x="658" y="396"/>
                      <a:pt x="658" y="205"/>
                      <a:pt x="541" y="88"/>
                    </a:cubicBezTo>
                    <a:cubicBezTo>
                      <a:pt x="484" y="32"/>
                      <a:pt x="409" y="0"/>
                      <a:pt x="329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Oval 145"/>
              <p:cNvSpPr>
                <a:spLocks noChangeArrowheads="1"/>
              </p:cNvSpPr>
              <p:nvPr/>
            </p:nvSpPr>
            <p:spPr bwMode="auto">
              <a:xfrm>
                <a:off x="10275931" y="3686251"/>
                <a:ext cx="1045389" cy="104538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146"/>
              <p:cNvSpPr>
                <a:spLocks noEditPoints="1"/>
              </p:cNvSpPr>
              <p:nvPr/>
            </p:nvSpPr>
            <p:spPr bwMode="auto">
              <a:xfrm>
                <a:off x="10258407" y="3668726"/>
                <a:ext cx="1081200" cy="1081200"/>
              </a:xfrm>
              <a:custGeom>
                <a:avLst/>
                <a:gdLst>
                  <a:gd name="T0" fmla="*/ 300 w 600"/>
                  <a:gd name="T1" fmla="*/ 20 h 600"/>
                  <a:gd name="T2" fmla="*/ 580 w 600"/>
                  <a:gd name="T3" fmla="*/ 300 h 600"/>
                  <a:gd name="T4" fmla="*/ 300 w 600"/>
                  <a:gd name="T5" fmla="*/ 580 h 600"/>
                  <a:gd name="T6" fmla="*/ 20 w 600"/>
                  <a:gd name="T7" fmla="*/ 300 h 600"/>
                  <a:gd name="T8" fmla="*/ 300 w 600"/>
                  <a:gd name="T9" fmla="*/ 20 h 600"/>
                  <a:gd name="T10" fmla="*/ 300 w 600"/>
                  <a:gd name="T11" fmla="*/ 0 h 600"/>
                  <a:gd name="T12" fmla="*/ 300 w 600"/>
                  <a:gd name="T13" fmla="*/ 0 h 600"/>
                  <a:gd name="T14" fmla="*/ 0 w 600"/>
                  <a:gd name="T15" fmla="*/ 300 h 600"/>
                  <a:gd name="T16" fmla="*/ 300 w 600"/>
                  <a:gd name="T17" fmla="*/ 600 h 600"/>
                  <a:gd name="T18" fmla="*/ 600 w 600"/>
                  <a:gd name="T19" fmla="*/ 300 h 600"/>
                  <a:gd name="T20" fmla="*/ 300 w 600"/>
                  <a:gd name="T21" fmla="*/ 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0" h="600">
                    <a:moveTo>
                      <a:pt x="300" y="20"/>
                    </a:moveTo>
                    <a:cubicBezTo>
                      <a:pt x="455" y="20"/>
                      <a:pt x="580" y="145"/>
                      <a:pt x="580" y="300"/>
                    </a:cubicBezTo>
                    <a:cubicBezTo>
                      <a:pt x="580" y="455"/>
                      <a:pt x="455" y="580"/>
                      <a:pt x="300" y="580"/>
                    </a:cubicBezTo>
                    <a:cubicBezTo>
                      <a:pt x="146" y="580"/>
                      <a:pt x="20" y="455"/>
                      <a:pt x="20" y="300"/>
                    </a:cubicBezTo>
                    <a:cubicBezTo>
                      <a:pt x="20" y="145"/>
                      <a:pt x="146" y="20"/>
                      <a:pt x="300" y="20"/>
                    </a:cubicBezTo>
                    <a:moveTo>
                      <a:pt x="300" y="0"/>
                    </a:moveTo>
                    <a:cubicBezTo>
                      <a:pt x="300" y="0"/>
                      <a:pt x="300" y="0"/>
                      <a:pt x="300" y="0"/>
                    </a:cubicBezTo>
                    <a:cubicBezTo>
                      <a:pt x="135" y="0"/>
                      <a:pt x="0" y="135"/>
                      <a:pt x="0" y="300"/>
                    </a:cubicBezTo>
                    <a:cubicBezTo>
                      <a:pt x="0" y="465"/>
                      <a:pt x="135" y="600"/>
                      <a:pt x="300" y="600"/>
                    </a:cubicBezTo>
                    <a:cubicBezTo>
                      <a:pt x="466" y="600"/>
                      <a:pt x="600" y="465"/>
                      <a:pt x="600" y="300"/>
                    </a:cubicBezTo>
                    <a:cubicBezTo>
                      <a:pt x="600" y="135"/>
                      <a:pt x="466" y="0"/>
                      <a:pt x="300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47"/>
              <p:cNvSpPr>
                <a:spLocks/>
              </p:cNvSpPr>
              <p:nvPr/>
            </p:nvSpPr>
            <p:spPr bwMode="auto">
              <a:xfrm>
                <a:off x="7054427" y="2387134"/>
                <a:ext cx="1145966" cy="1045389"/>
              </a:xfrm>
              <a:custGeom>
                <a:avLst/>
                <a:gdLst>
                  <a:gd name="T0" fmla="*/ 318 w 636"/>
                  <a:gd name="T1" fmla="*/ 580 h 580"/>
                  <a:gd name="T2" fmla="*/ 113 w 636"/>
                  <a:gd name="T3" fmla="*/ 496 h 580"/>
                  <a:gd name="T4" fmla="*/ 113 w 636"/>
                  <a:gd name="T5" fmla="*/ 85 h 580"/>
                  <a:gd name="T6" fmla="*/ 318 w 636"/>
                  <a:gd name="T7" fmla="*/ 0 h 580"/>
                  <a:gd name="T8" fmla="*/ 523 w 636"/>
                  <a:gd name="T9" fmla="*/ 85 h 580"/>
                  <a:gd name="T10" fmla="*/ 523 w 636"/>
                  <a:gd name="T11" fmla="*/ 496 h 580"/>
                  <a:gd name="T12" fmla="*/ 318 w 636"/>
                  <a:gd name="T13" fmla="*/ 58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6" h="580">
                    <a:moveTo>
                      <a:pt x="318" y="580"/>
                    </a:moveTo>
                    <a:cubicBezTo>
                      <a:pt x="241" y="580"/>
                      <a:pt x="168" y="550"/>
                      <a:pt x="113" y="496"/>
                    </a:cubicBezTo>
                    <a:cubicBezTo>
                      <a:pt x="0" y="382"/>
                      <a:pt x="0" y="198"/>
                      <a:pt x="113" y="85"/>
                    </a:cubicBezTo>
                    <a:cubicBezTo>
                      <a:pt x="168" y="31"/>
                      <a:pt x="241" y="0"/>
                      <a:pt x="318" y="0"/>
                    </a:cubicBezTo>
                    <a:cubicBezTo>
                      <a:pt x="396" y="0"/>
                      <a:pt x="468" y="31"/>
                      <a:pt x="523" y="85"/>
                    </a:cubicBezTo>
                    <a:cubicBezTo>
                      <a:pt x="636" y="198"/>
                      <a:pt x="636" y="382"/>
                      <a:pt x="523" y="496"/>
                    </a:cubicBezTo>
                    <a:cubicBezTo>
                      <a:pt x="468" y="550"/>
                      <a:pt x="396" y="580"/>
                      <a:pt x="318" y="58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148"/>
              <p:cNvSpPr>
                <a:spLocks noEditPoints="1"/>
              </p:cNvSpPr>
              <p:nvPr/>
            </p:nvSpPr>
            <p:spPr bwMode="auto">
              <a:xfrm>
                <a:off x="7034615" y="2369609"/>
                <a:ext cx="1185587" cy="1081200"/>
              </a:xfrm>
              <a:custGeom>
                <a:avLst/>
                <a:gdLst>
                  <a:gd name="T0" fmla="*/ 329 w 658"/>
                  <a:gd name="T1" fmla="*/ 20 h 600"/>
                  <a:gd name="T2" fmla="*/ 527 w 658"/>
                  <a:gd name="T3" fmla="*/ 102 h 600"/>
                  <a:gd name="T4" fmla="*/ 527 w 658"/>
                  <a:gd name="T5" fmla="*/ 498 h 600"/>
                  <a:gd name="T6" fmla="*/ 329 w 658"/>
                  <a:gd name="T7" fmla="*/ 580 h 600"/>
                  <a:gd name="T8" fmla="*/ 131 w 658"/>
                  <a:gd name="T9" fmla="*/ 498 h 600"/>
                  <a:gd name="T10" fmla="*/ 131 w 658"/>
                  <a:gd name="T11" fmla="*/ 102 h 600"/>
                  <a:gd name="T12" fmla="*/ 329 w 658"/>
                  <a:gd name="T13" fmla="*/ 20 h 600"/>
                  <a:gd name="T14" fmla="*/ 329 w 658"/>
                  <a:gd name="T15" fmla="*/ 0 h 600"/>
                  <a:gd name="T16" fmla="*/ 117 w 658"/>
                  <a:gd name="T17" fmla="*/ 88 h 600"/>
                  <a:gd name="T18" fmla="*/ 117 w 658"/>
                  <a:gd name="T19" fmla="*/ 513 h 600"/>
                  <a:gd name="T20" fmla="*/ 329 w 658"/>
                  <a:gd name="T21" fmla="*/ 600 h 600"/>
                  <a:gd name="T22" fmla="*/ 541 w 658"/>
                  <a:gd name="T23" fmla="*/ 513 h 600"/>
                  <a:gd name="T24" fmla="*/ 541 w 658"/>
                  <a:gd name="T25" fmla="*/ 88 h 600"/>
                  <a:gd name="T26" fmla="*/ 329 w 658"/>
                  <a:gd name="T27" fmla="*/ 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8" h="600">
                    <a:moveTo>
                      <a:pt x="329" y="20"/>
                    </a:moveTo>
                    <a:cubicBezTo>
                      <a:pt x="401" y="20"/>
                      <a:pt x="473" y="48"/>
                      <a:pt x="527" y="102"/>
                    </a:cubicBezTo>
                    <a:cubicBezTo>
                      <a:pt x="637" y="212"/>
                      <a:pt x="637" y="389"/>
                      <a:pt x="527" y="498"/>
                    </a:cubicBezTo>
                    <a:cubicBezTo>
                      <a:pt x="473" y="553"/>
                      <a:pt x="401" y="580"/>
                      <a:pt x="329" y="580"/>
                    </a:cubicBezTo>
                    <a:cubicBezTo>
                      <a:pt x="258" y="580"/>
                      <a:pt x="186" y="553"/>
                      <a:pt x="131" y="498"/>
                    </a:cubicBezTo>
                    <a:cubicBezTo>
                      <a:pt x="22" y="389"/>
                      <a:pt x="22" y="212"/>
                      <a:pt x="131" y="102"/>
                    </a:cubicBezTo>
                    <a:cubicBezTo>
                      <a:pt x="186" y="48"/>
                      <a:pt x="258" y="20"/>
                      <a:pt x="329" y="20"/>
                    </a:cubicBezTo>
                    <a:moveTo>
                      <a:pt x="329" y="0"/>
                    </a:moveTo>
                    <a:cubicBezTo>
                      <a:pt x="249" y="0"/>
                      <a:pt x="174" y="32"/>
                      <a:pt x="117" y="88"/>
                    </a:cubicBezTo>
                    <a:cubicBezTo>
                      <a:pt x="0" y="205"/>
                      <a:pt x="0" y="396"/>
                      <a:pt x="117" y="513"/>
                    </a:cubicBezTo>
                    <a:cubicBezTo>
                      <a:pt x="174" y="569"/>
                      <a:pt x="249" y="600"/>
                      <a:pt x="329" y="600"/>
                    </a:cubicBezTo>
                    <a:cubicBezTo>
                      <a:pt x="409" y="600"/>
                      <a:pt x="485" y="569"/>
                      <a:pt x="541" y="513"/>
                    </a:cubicBezTo>
                    <a:cubicBezTo>
                      <a:pt x="658" y="396"/>
                      <a:pt x="658" y="205"/>
                      <a:pt x="541" y="88"/>
                    </a:cubicBezTo>
                    <a:cubicBezTo>
                      <a:pt x="485" y="32"/>
                      <a:pt x="409" y="0"/>
                      <a:pt x="329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Oval 149"/>
              <p:cNvSpPr>
                <a:spLocks noChangeArrowheads="1"/>
              </p:cNvSpPr>
              <p:nvPr/>
            </p:nvSpPr>
            <p:spPr bwMode="auto">
              <a:xfrm>
                <a:off x="6549257" y="3686251"/>
                <a:ext cx="1045389" cy="104538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150"/>
              <p:cNvSpPr>
                <a:spLocks noEditPoints="1"/>
              </p:cNvSpPr>
              <p:nvPr/>
            </p:nvSpPr>
            <p:spPr bwMode="auto">
              <a:xfrm>
                <a:off x="6531732" y="3668726"/>
                <a:ext cx="1081200" cy="1081200"/>
              </a:xfrm>
              <a:custGeom>
                <a:avLst/>
                <a:gdLst>
                  <a:gd name="T0" fmla="*/ 300 w 600"/>
                  <a:gd name="T1" fmla="*/ 20 h 600"/>
                  <a:gd name="T2" fmla="*/ 580 w 600"/>
                  <a:gd name="T3" fmla="*/ 300 h 600"/>
                  <a:gd name="T4" fmla="*/ 300 w 600"/>
                  <a:gd name="T5" fmla="*/ 580 h 600"/>
                  <a:gd name="T6" fmla="*/ 20 w 600"/>
                  <a:gd name="T7" fmla="*/ 300 h 600"/>
                  <a:gd name="T8" fmla="*/ 300 w 600"/>
                  <a:gd name="T9" fmla="*/ 20 h 600"/>
                  <a:gd name="T10" fmla="*/ 300 w 600"/>
                  <a:gd name="T11" fmla="*/ 0 h 600"/>
                  <a:gd name="T12" fmla="*/ 300 w 600"/>
                  <a:gd name="T13" fmla="*/ 0 h 600"/>
                  <a:gd name="T14" fmla="*/ 0 w 600"/>
                  <a:gd name="T15" fmla="*/ 300 h 600"/>
                  <a:gd name="T16" fmla="*/ 300 w 600"/>
                  <a:gd name="T17" fmla="*/ 600 h 600"/>
                  <a:gd name="T18" fmla="*/ 600 w 600"/>
                  <a:gd name="T19" fmla="*/ 300 h 600"/>
                  <a:gd name="T20" fmla="*/ 300 w 600"/>
                  <a:gd name="T21" fmla="*/ 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0" h="600">
                    <a:moveTo>
                      <a:pt x="300" y="20"/>
                    </a:moveTo>
                    <a:cubicBezTo>
                      <a:pt x="454" y="20"/>
                      <a:pt x="580" y="145"/>
                      <a:pt x="580" y="300"/>
                    </a:cubicBezTo>
                    <a:cubicBezTo>
                      <a:pt x="580" y="455"/>
                      <a:pt x="454" y="580"/>
                      <a:pt x="300" y="580"/>
                    </a:cubicBezTo>
                    <a:cubicBezTo>
                      <a:pt x="145" y="580"/>
                      <a:pt x="20" y="455"/>
                      <a:pt x="20" y="300"/>
                    </a:cubicBezTo>
                    <a:cubicBezTo>
                      <a:pt x="20" y="145"/>
                      <a:pt x="145" y="20"/>
                      <a:pt x="300" y="20"/>
                    </a:cubicBezTo>
                    <a:moveTo>
                      <a:pt x="300" y="0"/>
                    </a:moveTo>
                    <a:cubicBezTo>
                      <a:pt x="300" y="0"/>
                      <a:pt x="300" y="0"/>
                      <a:pt x="300" y="0"/>
                    </a:cubicBezTo>
                    <a:cubicBezTo>
                      <a:pt x="134" y="0"/>
                      <a:pt x="0" y="135"/>
                      <a:pt x="0" y="300"/>
                    </a:cubicBezTo>
                    <a:cubicBezTo>
                      <a:pt x="0" y="465"/>
                      <a:pt x="134" y="600"/>
                      <a:pt x="300" y="600"/>
                    </a:cubicBezTo>
                    <a:cubicBezTo>
                      <a:pt x="465" y="600"/>
                      <a:pt x="600" y="465"/>
                      <a:pt x="600" y="300"/>
                    </a:cubicBezTo>
                    <a:cubicBezTo>
                      <a:pt x="600" y="135"/>
                      <a:pt x="465" y="0"/>
                      <a:pt x="300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51"/>
              <p:cNvSpPr>
                <a:spLocks noEditPoints="1"/>
              </p:cNvSpPr>
              <p:nvPr/>
            </p:nvSpPr>
            <p:spPr bwMode="auto">
              <a:xfrm>
                <a:off x="10416891" y="3347947"/>
                <a:ext cx="605746" cy="277348"/>
              </a:xfrm>
              <a:custGeom>
                <a:avLst/>
                <a:gdLst>
                  <a:gd name="T0" fmla="*/ 795 w 795"/>
                  <a:gd name="T1" fmla="*/ 16 h 364"/>
                  <a:gd name="T2" fmla="*/ 778 w 795"/>
                  <a:gd name="T3" fmla="*/ 5 h 364"/>
                  <a:gd name="T4" fmla="*/ 733 w 795"/>
                  <a:gd name="T5" fmla="*/ 45 h 364"/>
                  <a:gd name="T6" fmla="*/ 752 w 795"/>
                  <a:gd name="T7" fmla="*/ 14 h 364"/>
                  <a:gd name="T8" fmla="*/ 733 w 795"/>
                  <a:gd name="T9" fmla="*/ 45 h 364"/>
                  <a:gd name="T10" fmla="*/ 707 w 795"/>
                  <a:gd name="T11" fmla="*/ 54 h 364"/>
                  <a:gd name="T12" fmla="*/ 674 w 795"/>
                  <a:gd name="T13" fmla="*/ 49 h 364"/>
                  <a:gd name="T14" fmla="*/ 629 w 795"/>
                  <a:gd name="T15" fmla="*/ 90 h 364"/>
                  <a:gd name="T16" fmla="*/ 648 w 795"/>
                  <a:gd name="T17" fmla="*/ 61 h 364"/>
                  <a:gd name="T18" fmla="*/ 629 w 795"/>
                  <a:gd name="T19" fmla="*/ 90 h 364"/>
                  <a:gd name="T20" fmla="*/ 603 w 795"/>
                  <a:gd name="T21" fmla="*/ 102 h 364"/>
                  <a:gd name="T22" fmla="*/ 570 w 795"/>
                  <a:gd name="T23" fmla="*/ 94 h 364"/>
                  <a:gd name="T24" fmla="*/ 527 w 795"/>
                  <a:gd name="T25" fmla="*/ 135 h 364"/>
                  <a:gd name="T26" fmla="*/ 544 w 795"/>
                  <a:gd name="T27" fmla="*/ 106 h 364"/>
                  <a:gd name="T28" fmla="*/ 527 w 795"/>
                  <a:gd name="T29" fmla="*/ 135 h 364"/>
                  <a:gd name="T30" fmla="*/ 501 w 795"/>
                  <a:gd name="T31" fmla="*/ 146 h 364"/>
                  <a:gd name="T32" fmla="*/ 466 w 795"/>
                  <a:gd name="T33" fmla="*/ 142 h 364"/>
                  <a:gd name="T34" fmla="*/ 423 w 795"/>
                  <a:gd name="T35" fmla="*/ 182 h 364"/>
                  <a:gd name="T36" fmla="*/ 440 w 795"/>
                  <a:gd name="T37" fmla="*/ 154 h 364"/>
                  <a:gd name="T38" fmla="*/ 423 w 795"/>
                  <a:gd name="T39" fmla="*/ 182 h 364"/>
                  <a:gd name="T40" fmla="*/ 397 w 795"/>
                  <a:gd name="T41" fmla="*/ 194 h 364"/>
                  <a:gd name="T42" fmla="*/ 362 w 795"/>
                  <a:gd name="T43" fmla="*/ 187 h 364"/>
                  <a:gd name="T44" fmla="*/ 319 w 795"/>
                  <a:gd name="T45" fmla="*/ 227 h 364"/>
                  <a:gd name="T46" fmla="*/ 336 w 795"/>
                  <a:gd name="T47" fmla="*/ 198 h 364"/>
                  <a:gd name="T48" fmla="*/ 319 w 795"/>
                  <a:gd name="T49" fmla="*/ 227 h 364"/>
                  <a:gd name="T50" fmla="*/ 293 w 795"/>
                  <a:gd name="T51" fmla="*/ 239 h 364"/>
                  <a:gd name="T52" fmla="*/ 260 w 795"/>
                  <a:gd name="T53" fmla="*/ 232 h 364"/>
                  <a:gd name="T54" fmla="*/ 215 w 795"/>
                  <a:gd name="T55" fmla="*/ 272 h 364"/>
                  <a:gd name="T56" fmla="*/ 234 w 795"/>
                  <a:gd name="T57" fmla="*/ 243 h 364"/>
                  <a:gd name="T58" fmla="*/ 215 w 795"/>
                  <a:gd name="T59" fmla="*/ 272 h 364"/>
                  <a:gd name="T60" fmla="*/ 189 w 795"/>
                  <a:gd name="T61" fmla="*/ 284 h 364"/>
                  <a:gd name="T62" fmla="*/ 156 w 795"/>
                  <a:gd name="T63" fmla="*/ 279 h 364"/>
                  <a:gd name="T64" fmla="*/ 111 w 795"/>
                  <a:gd name="T65" fmla="*/ 319 h 364"/>
                  <a:gd name="T66" fmla="*/ 130 w 795"/>
                  <a:gd name="T67" fmla="*/ 291 h 364"/>
                  <a:gd name="T68" fmla="*/ 111 w 795"/>
                  <a:gd name="T69" fmla="*/ 319 h 364"/>
                  <a:gd name="T70" fmla="*/ 85 w 795"/>
                  <a:gd name="T71" fmla="*/ 331 h 364"/>
                  <a:gd name="T72" fmla="*/ 52 w 795"/>
                  <a:gd name="T73" fmla="*/ 324 h 364"/>
                  <a:gd name="T74" fmla="*/ 7 w 795"/>
                  <a:gd name="T75" fmla="*/ 364 h 364"/>
                  <a:gd name="T76" fmla="*/ 26 w 795"/>
                  <a:gd name="T77" fmla="*/ 336 h 364"/>
                  <a:gd name="T78" fmla="*/ 7 w 795"/>
                  <a:gd name="T79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95" h="364">
                    <a:moveTo>
                      <a:pt x="785" y="21"/>
                    </a:moveTo>
                    <a:lnTo>
                      <a:pt x="795" y="16"/>
                    </a:lnTo>
                    <a:lnTo>
                      <a:pt x="785" y="0"/>
                    </a:lnTo>
                    <a:lnTo>
                      <a:pt x="778" y="5"/>
                    </a:lnTo>
                    <a:lnTo>
                      <a:pt x="785" y="21"/>
                    </a:lnTo>
                    <a:close/>
                    <a:moveTo>
                      <a:pt x="733" y="45"/>
                    </a:moveTo>
                    <a:lnTo>
                      <a:pt x="759" y="33"/>
                    </a:lnTo>
                    <a:lnTo>
                      <a:pt x="752" y="14"/>
                    </a:lnTo>
                    <a:lnTo>
                      <a:pt x="726" y="26"/>
                    </a:lnTo>
                    <a:lnTo>
                      <a:pt x="733" y="45"/>
                    </a:lnTo>
                    <a:close/>
                    <a:moveTo>
                      <a:pt x="681" y="66"/>
                    </a:moveTo>
                    <a:lnTo>
                      <a:pt x="707" y="54"/>
                    </a:lnTo>
                    <a:lnTo>
                      <a:pt x="700" y="38"/>
                    </a:lnTo>
                    <a:lnTo>
                      <a:pt x="674" y="49"/>
                    </a:lnTo>
                    <a:lnTo>
                      <a:pt x="681" y="66"/>
                    </a:lnTo>
                    <a:close/>
                    <a:moveTo>
                      <a:pt x="629" y="90"/>
                    </a:moveTo>
                    <a:lnTo>
                      <a:pt x="655" y="78"/>
                    </a:lnTo>
                    <a:lnTo>
                      <a:pt x="648" y="61"/>
                    </a:lnTo>
                    <a:lnTo>
                      <a:pt x="622" y="73"/>
                    </a:lnTo>
                    <a:lnTo>
                      <a:pt x="629" y="90"/>
                    </a:lnTo>
                    <a:close/>
                    <a:moveTo>
                      <a:pt x="579" y="113"/>
                    </a:moveTo>
                    <a:lnTo>
                      <a:pt x="603" y="102"/>
                    </a:lnTo>
                    <a:lnTo>
                      <a:pt x="596" y="83"/>
                    </a:lnTo>
                    <a:lnTo>
                      <a:pt x="570" y="94"/>
                    </a:lnTo>
                    <a:lnTo>
                      <a:pt x="579" y="113"/>
                    </a:lnTo>
                    <a:close/>
                    <a:moveTo>
                      <a:pt x="527" y="135"/>
                    </a:moveTo>
                    <a:lnTo>
                      <a:pt x="553" y="123"/>
                    </a:lnTo>
                    <a:lnTo>
                      <a:pt x="544" y="106"/>
                    </a:lnTo>
                    <a:lnTo>
                      <a:pt x="518" y="118"/>
                    </a:lnTo>
                    <a:lnTo>
                      <a:pt x="527" y="135"/>
                    </a:lnTo>
                    <a:close/>
                    <a:moveTo>
                      <a:pt x="475" y="158"/>
                    </a:moveTo>
                    <a:lnTo>
                      <a:pt x="501" y="146"/>
                    </a:lnTo>
                    <a:lnTo>
                      <a:pt x="492" y="130"/>
                    </a:lnTo>
                    <a:lnTo>
                      <a:pt x="466" y="142"/>
                    </a:lnTo>
                    <a:lnTo>
                      <a:pt x="475" y="158"/>
                    </a:lnTo>
                    <a:close/>
                    <a:moveTo>
                      <a:pt x="423" y="182"/>
                    </a:moveTo>
                    <a:lnTo>
                      <a:pt x="449" y="170"/>
                    </a:lnTo>
                    <a:lnTo>
                      <a:pt x="440" y="154"/>
                    </a:lnTo>
                    <a:lnTo>
                      <a:pt x="414" y="163"/>
                    </a:lnTo>
                    <a:lnTo>
                      <a:pt x="423" y="182"/>
                    </a:lnTo>
                    <a:close/>
                    <a:moveTo>
                      <a:pt x="371" y="203"/>
                    </a:moveTo>
                    <a:lnTo>
                      <a:pt x="397" y="194"/>
                    </a:lnTo>
                    <a:lnTo>
                      <a:pt x="388" y="175"/>
                    </a:lnTo>
                    <a:lnTo>
                      <a:pt x="362" y="187"/>
                    </a:lnTo>
                    <a:lnTo>
                      <a:pt x="371" y="203"/>
                    </a:lnTo>
                    <a:close/>
                    <a:moveTo>
                      <a:pt x="319" y="227"/>
                    </a:moveTo>
                    <a:lnTo>
                      <a:pt x="345" y="215"/>
                    </a:lnTo>
                    <a:lnTo>
                      <a:pt x="336" y="198"/>
                    </a:lnTo>
                    <a:lnTo>
                      <a:pt x="312" y="210"/>
                    </a:lnTo>
                    <a:lnTo>
                      <a:pt x="319" y="227"/>
                    </a:lnTo>
                    <a:close/>
                    <a:moveTo>
                      <a:pt x="267" y="251"/>
                    </a:moveTo>
                    <a:lnTo>
                      <a:pt x="293" y="239"/>
                    </a:lnTo>
                    <a:lnTo>
                      <a:pt x="286" y="222"/>
                    </a:lnTo>
                    <a:lnTo>
                      <a:pt x="260" y="232"/>
                    </a:lnTo>
                    <a:lnTo>
                      <a:pt x="267" y="251"/>
                    </a:lnTo>
                    <a:close/>
                    <a:moveTo>
                      <a:pt x="215" y="272"/>
                    </a:moveTo>
                    <a:lnTo>
                      <a:pt x="241" y="262"/>
                    </a:lnTo>
                    <a:lnTo>
                      <a:pt x="234" y="243"/>
                    </a:lnTo>
                    <a:lnTo>
                      <a:pt x="208" y="255"/>
                    </a:lnTo>
                    <a:lnTo>
                      <a:pt x="215" y="272"/>
                    </a:lnTo>
                    <a:close/>
                    <a:moveTo>
                      <a:pt x="163" y="295"/>
                    </a:moveTo>
                    <a:lnTo>
                      <a:pt x="189" y="284"/>
                    </a:lnTo>
                    <a:lnTo>
                      <a:pt x="182" y="267"/>
                    </a:lnTo>
                    <a:lnTo>
                      <a:pt x="156" y="279"/>
                    </a:lnTo>
                    <a:lnTo>
                      <a:pt x="163" y="295"/>
                    </a:lnTo>
                    <a:close/>
                    <a:moveTo>
                      <a:pt x="111" y="319"/>
                    </a:moveTo>
                    <a:lnTo>
                      <a:pt x="137" y="307"/>
                    </a:lnTo>
                    <a:lnTo>
                      <a:pt x="130" y="291"/>
                    </a:lnTo>
                    <a:lnTo>
                      <a:pt x="104" y="303"/>
                    </a:lnTo>
                    <a:lnTo>
                      <a:pt x="111" y="319"/>
                    </a:lnTo>
                    <a:close/>
                    <a:moveTo>
                      <a:pt x="59" y="343"/>
                    </a:moveTo>
                    <a:lnTo>
                      <a:pt x="85" y="331"/>
                    </a:lnTo>
                    <a:lnTo>
                      <a:pt x="78" y="312"/>
                    </a:lnTo>
                    <a:lnTo>
                      <a:pt x="52" y="324"/>
                    </a:lnTo>
                    <a:lnTo>
                      <a:pt x="59" y="343"/>
                    </a:lnTo>
                    <a:close/>
                    <a:moveTo>
                      <a:pt x="7" y="364"/>
                    </a:moveTo>
                    <a:lnTo>
                      <a:pt x="33" y="352"/>
                    </a:lnTo>
                    <a:lnTo>
                      <a:pt x="26" y="336"/>
                    </a:lnTo>
                    <a:lnTo>
                      <a:pt x="0" y="347"/>
                    </a:lnTo>
                    <a:lnTo>
                      <a:pt x="7" y="36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2"/>
              <p:cNvSpPr>
                <a:spLocks/>
              </p:cNvSpPr>
              <p:nvPr/>
            </p:nvSpPr>
            <p:spPr bwMode="auto">
              <a:xfrm>
                <a:off x="10389461" y="3587198"/>
                <a:ext cx="61718" cy="61718"/>
              </a:xfrm>
              <a:custGeom>
                <a:avLst/>
                <a:gdLst>
                  <a:gd name="T0" fmla="*/ 23 w 34"/>
                  <a:gd name="T1" fmla="*/ 31 h 34"/>
                  <a:gd name="T2" fmla="*/ 3 w 34"/>
                  <a:gd name="T3" fmla="*/ 23 h 34"/>
                  <a:gd name="T4" fmla="*/ 11 w 34"/>
                  <a:gd name="T5" fmla="*/ 4 h 34"/>
                  <a:gd name="T6" fmla="*/ 31 w 34"/>
                  <a:gd name="T7" fmla="*/ 11 h 34"/>
                  <a:gd name="T8" fmla="*/ 23 w 34"/>
                  <a:gd name="T9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23" y="31"/>
                    </a:moveTo>
                    <a:cubicBezTo>
                      <a:pt x="16" y="34"/>
                      <a:pt x="7" y="31"/>
                      <a:pt x="3" y="23"/>
                    </a:cubicBezTo>
                    <a:cubicBezTo>
                      <a:pt x="0" y="16"/>
                      <a:pt x="3" y="7"/>
                      <a:pt x="11" y="4"/>
                    </a:cubicBezTo>
                    <a:cubicBezTo>
                      <a:pt x="19" y="0"/>
                      <a:pt x="27" y="4"/>
                      <a:pt x="31" y="11"/>
                    </a:cubicBezTo>
                    <a:cubicBezTo>
                      <a:pt x="34" y="19"/>
                      <a:pt x="31" y="28"/>
                      <a:pt x="23" y="3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53"/>
              <p:cNvSpPr>
                <a:spLocks/>
              </p:cNvSpPr>
              <p:nvPr/>
            </p:nvSpPr>
            <p:spPr bwMode="auto">
              <a:xfrm>
                <a:off x="10995207" y="3325851"/>
                <a:ext cx="70099" cy="65528"/>
              </a:xfrm>
              <a:custGeom>
                <a:avLst/>
                <a:gdLst>
                  <a:gd name="T0" fmla="*/ 38 w 92"/>
                  <a:gd name="T1" fmla="*/ 86 h 86"/>
                  <a:gd name="T2" fmla="*/ 92 w 92"/>
                  <a:gd name="T3" fmla="*/ 10 h 86"/>
                  <a:gd name="T4" fmla="*/ 0 w 92"/>
                  <a:gd name="T5" fmla="*/ 0 h 86"/>
                  <a:gd name="T6" fmla="*/ 38 w 92"/>
                  <a:gd name="T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86">
                    <a:moveTo>
                      <a:pt x="38" y="86"/>
                    </a:moveTo>
                    <a:lnTo>
                      <a:pt x="92" y="10"/>
                    </a:lnTo>
                    <a:lnTo>
                      <a:pt x="0" y="0"/>
                    </a:lnTo>
                    <a:lnTo>
                      <a:pt x="38" y="8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54"/>
              <p:cNvSpPr>
                <a:spLocks noEditPoints="1"/>
              </p:cNvSpPr>
              <p:nvPr/>
            </p:nvSpPr>
            <p:spPr bwMode="auto">
              <a:xfrm>
                <a:off x="9560465" y="2115120"/>
                <a:ext cx="278110" cy="605746"/>
              </a:xfrm>
              <a:custGeom>
                <a:avLst/>
                <a:gdLst>
                  <a:gd name="T0" fmla="*/ 365 w 365"/>
                  <a:gd name="T1" fmla="*/ 7 h 795"/>
                  <a:gd name="T2" fmla="*/ 343 w 365"/>
                  <a:gd name="T3" fmla="*/ 10 h 795"/>
                  <a:gd name="T4" fmla="*/ 339 w 365"/>
                  <a:gd name="T5" fmla="*/ 69 h 795"/>
                  <a:gd name="T6" fmla="*/ 332 w 365"/>
                  <a:gd name="T7" fmla="*/ 33 h 795"/>
                  <a:gd name="T8" fmla="*/ 339 w 365"/>
                  <a:gd name="T9" fmla="*/ 69 h 795"/>
                  <a:gd name="T10" fmla="*/ 327 w 365"/>
                  <a:gd name="T11" fmla="*/ 95 h 795"/>
                  <a:gd name="T12" fmla="*/ 298 w 365"/>
                  <a:gd name="T13" fmla="*/ 111 h 795"/>
                  <a:gd name="T14" fmla="*/ 291 w 365"/>
                  <a:gd name="T15" fmla="*/ 173 h 795"/>
                  <a:gd name="T16" fmla="*/ 287 w 365"/>
                  <a:gd name="T17" fmla="*/ 137 h 795"/>
                  <a:gd name="T18" fmla="*/ 291 w 365"/>
                  <a:gd name="T19" fmla="*/ 173 h 795"/>
                  <a:gd name="T20" fmla="*/ 282 w 365"/>
                  <a:gd name="T21" fmla="*/ 199 h 795"/>
                  <a:gd name="T22" fmla="*/ 251 w 365"/>
                  <a:gd name="T23" fmla="*/ 215 h 795"/>
                  <a:gd name="T24" fmla="*/ 246 w 365"/>
                  <a:gd name="T25" fmla="*/ 275 h 795"/>
                  <a:gd name="T26" fmla="*/ 242 w 365"/>
                  <a:gd name="T27" fmla="*/ 241 h 795"/>
                  <a:gd name="T28" fmla="*/ 246 w 365"/>
                  <a:gd name="T29" fmla="*/ 275 h 795"/>
                  <a:gd name="T30" fmla="*/ 235 w 365"/>
                  <a:gd name="T31" fmla="*/ 301 h 795"/>
                  <a:gd name="T32" fmla="*/ 206 w 365"/>
                  <a:gd name="T33" fmla="*/ 319 h 795"/>
                  <a:gd name="T34" fmla="*/ 202 w 365"/>
                  <a:gd name="T35" fmla="*/ 379 h 795"/>
                  <a:gd name="T36" fmla="*/ 194 w 365"/>
                  <a:gd name="T37" fmla="*/ 345 h 795"/>
                  <a:gd name="T38" fmla="*/ 202 w 365"/>
                  <a:gd name="T39" fmla="*/ 379 h 795"/>
                  <a:gd name="T40" fmla="*/ 190 w 365"/>
                  <a:gd name="T41" fmla="*/ 405 h 795"/>
                  <a:gd name="T42" fmla="*/ 161 w 365"/>
                  <a:gd name="T43" fmla="*/ 424 h 795"/>
                  <a:gd name="T44" fmla="*/ 154 w 365"/>
                  <a:gd name="T45" fmla="*/ 483 h 795"/>
                  <a:gd name="T46" fmla="*/ 149 w 365"/>
                  <a:gd name="T47" fmla="*/ 450 h 795"/>
                  <a:gd name="T48" fmla="*/ 154 w 365"/>
                  <a:gd name="T49" fmla="*/ 483 h 795"/>
                  <a:gd name="T50" fmla="*/ 142 w 365"/>
                  <a:gd name="T51" fmla="*/ 509 h 795"/>
                  <a:gd name="T52" fmla="*/ 114 w 365"/>
                  <a:gd name="T53" fmla="*/ 528 h 795"/>
                  <a:gd name="T54" fmla="*/ 109 w 365"/>
                  <a:gd name="T55" fmla="*/ 587 h 795"/>
                  <a:gd name="T56" fmla="*/ 102 w 365"/>
                  <a:gd name="T57" fmla="*/ 554 h 795"/>
                  <a:gd name="T58" fmla="*/ 109 w 365"/>
                  <a:gd name="T59" fmla="*/ 587 h 795"/>
                  <a:gd name="T60" fmla="*/ 97 w 365"/>
                  <a:gd name="T61" fmla="*/ 613 h 795"/>
                  <a:gd name="T62" fmla="*/ 69 w 365"/>
                  <a:gd name="T63" fmla="*/ 632 h 795"/>
                  <a:gd name="T64" fmla="*/ 62 w 365"/>
                  <a:gd name="T65" fmla="*/ 691 h 795"/>
                  <a:gd name="T66" fmla="*/ 57 w 365"/>
                  <a:gd name="T67" fmla="*/ 658 h 795"/>
                  <a:gd name="T68" fmla="*/ 62 w 365"/>
                  <a:gd name="T69" fmla="*/ 691 h 795"/>
                  <a:gd name="T70" fmla="*/ 50 w 365"/>
                  <a:gd name="T71" fmla="*/ 717 h 795"/>
                  <a:gd name="T72" fmla="*/ 22 w 365"/>
                  <a:gd name="T73" fmla="*/ 736 h 795"/>
                  <a:gd name="T74" fmla="*/ 17 w 365"/>
                  <a:gd name="T75" fmla="*/ 795 h 795"/>
                  <a:gd name="T76" fmla="*/ 10 w 365"/>
                  <a:gd name="T77" fmla="*/ 762 h 795"/>
                  <a:gd name="T78" fmla="*/ 17 w 365"/>
                  <a:gd name="T79" fmla="*/ 795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5" h="795">
                    <a:moveTo>
                      <a:pt x="362" y="17"/>
                    </a:moveTo>
                    <a:lnTo>
                      <a:pt x="365" y="7"/>
                    </a:lnTo>
                    <a:lnTo>
                      <a:pt x="348" y="0"/>
                    </a:lnTo>
                    <a:lnTo>
                      <a:pt x="343" y="10"/>
                    </a:lnTo>
                    <a:lnTo>
                      <a:pt x="362" y="17"/>
                    </a:lnTo>
                    <a:close/>
                    <a:moveTo>
                      <a:pt x="339" y="69"/>
                    </a:moveTo>
                    <a:lnTo>
                      <a:pt x="351" y="43"/>
                    </a:lnTo>
                    <a:lnTo>
                      <a:pt x="332" y="33"/>
                    </a:lnTo>
                    <a:lnTo>
                      <a:pt x="322" y="59"/>
                    </a:lnTo>
                    <a:lnTo>
                      <a:pt x="339" y="69"/>
                    </a:lnTo>
                    <a:close/>
                    <a:moveTo>
                      <a:pt x="315" y="121"/>
                    </a:moveTo>
                    <a:lnTo>
                      <a:pt x="327" y="95"/>
                    </a:lnTo>
                    <a:lnTo>
                      <a:pt x="310" y="85"/>
                    </a:lnTo>
                    <a:lnTo>
                      <a:pt x="298" y="111"/>
                    </a:lnTo>
                    <a:lnTo>
                      <a:pt x="315" y="121"/>
                    </a:lnTo>
                    <a:close/>
                    <a:moveTo>
                      <a:pt x="291" y="173"/>
                    </a:moveTo>
                    <a:lnTo>
                      <a:pt x="303" y="147"/>
                    </a:lnTo>
                    <a:lnTo>
                      <a:pt x="287" y="137"/>
                    </a:lnTo>
                    <a:lnTo>
                      <a:pt x="275" y="163"/>
                    </a:lnTo>
                    <a:lnTo>
                      <a:pt x="291" y="173"/>
                    </a:lnTo>
                    <a:close/>
                    <a:moveTo>
                      <a:pt x="270" y="225"/>
                    </a:moveTo>
                    <a:lnTo>
                      <a:pt x="282" y="199"/>
                    </a:lnTo>
                    <a:lnTo>
                      <a:pt x="263" y="189"/>
                    </a:lnTo>
                    <a:lnTo>
                      <a:pt x="251" y="215"/>
                    </a:lnTo>
                    <a:lnTo>
                      <a:pt x="270" y="225"/>
                    </a:lnTo>
                    <a:close/>
                    <a:moveTo>
                      <a:pt x="246" y="275"/>
                    </a:moveTo>
                    <a:lnTo>
                      <a:pt x="258" y="249"/>
                    </a:lnTo>
                    <a:lnTo>
                      <a:pt x="242" y="241"/>
                    </a:lnTo>
                    <a:lnTo>
                      <a:pt x="230" y="267"/>
                    </a:lnTo>
                    <a:lnTo>
                      <a:pt x="246" y="275"/>
                    </a:lnTo>
                    <a:close/>
                    <a:moveTo>
                      <a:pt x="223" y="327"/>
                    </a:moveTo>
                    <a:lnTo>
                      <a:pt x="235" y="301"/>
                    </a:lnTo>
                    <a:lnTo>
                      <a:pt x="218" y="293"/>
                    </a:lnTo>
                    <a:lnTo>
                      <a:pt x="206" y="319"/>
                    </a:lnTo>
                    <a:lnTo>
                      <a:pt x="223" y="327"/>
                    </a:lnTo>
                    <a:close/>
                    <a:moveTo>
                      <a:pt x="202" y="379"/>
                    </a:moveTo>
                    <a:lnTo>
                      <a:pt x="211" y="353"/>
                    </a:lnTo>
                    <a:lnTo>
                      <a:pt x="194" y="345"/>
                    </a:lnTo>
                    <a:lnTo>
                      <a:pt x="183" y="371"/>
                    </a:lnTo>
                    <a:lnTo>
                      <a:pt x="202" y="379"/>
                    </a:lnTo>
                    <a:close/>
                    <a:moveTo>
                      <a:pt x="178" y="431"/>
                    </a:moveTo>
                    <a:lnTo>
                      <a:pt x="190" y="405"/>
                    </a:lnTo>
                    <a:lnTo>
                      <a:pt x="171" y="397"/>
                    </a:lnTo>
                    <a:lnTo>
                      <a:pt x="161" y="424"/>
                    </a:lnTo>
                    <a:lnTo>
                      <a:pt x="178" y="431"/>
                    </a:lnTo>
                    <a:close/>
                    <a:moveTo>
                      <a:pt x="154" y="483"/>
                    </a:moveTo>
                    <a:lnTo>
                      <a:pt x="166" y="457"/>
                    </a:lnTo>
                    <a:lnTo>
                      <a:pt x="149" y="450"/>
                    </a:lnTo>
                    <a:lnTo>
                      <a:pt x="138" y="476"/>
                    </a:lnTo>
                    <a:lnTo>
                      <a:pt x="154" y="483"/>
                    </a:lnTo>
                    <a:close/>
                    <a:moveTo>
                      <a:pt x="131" y="535"/>
                    </a:moveTo>
                    <a:lnTo>
                      <a:pt x="142" y="509"/>
                    </a:lnTo>
                    <a:lnTo>
                      <a:pt x="126" y="502"/>
                    </a:lnTo>
                    <a:lnTo>
                      <a:pt x="114" y="528"/>
                    </a:lnTo>
                    <a:lnTo>
                      <a:pt x="131" y="535"/>
                    </a:lnTo>
                    <a:close/>
                    <a:moveTo>
                      <a:pt x="109" y="587"/>
                    </a:moveTo>
                    <a:lnTo>
                      <a:pt x="121" y="561"/>
                    </a:lnTo>
                    <a:lnTo>
                      <a:pt x="102" y="554"/>
                    </a:lnTo>
                    <a:lnTo>
                      <a:pt x="90" y="580"/>
                    </a:lnTo>
                    <a:lnTo>
                      <a:pt x="109" y="587"/>
                    </a:lnTo>
                    <a:close/>
                    <a:moveTo>
                      <a:pt x="86" y="639"/>
                    </a:moveTo>
                    <a:lnTo>
                      <a:pt x="97" y="613"/>
                    </a:lnTo>
                    <a:lnTo>
                      <a:pt x="81" y="606"/>
                    </a:lnTo>
                    <a:lnTo>
                      <a:pt x="69" y="632"/>
                    </a:lnTo>
                    <a:lnTo>
                      <a:pt x="86" y="639"/>
                    </a:lnTo>
                    <a:close/>
                    <a:moveTo>
                      <a:pt x="62" y="691"/>
                    </a:moveTo>
                    <a:lnTo>
                      <a:pt x="74" y="665"/>
                    </a:lnTo>
                    <a:lnTo>
                      <a:pt x="57" y="658"/>
                    </a:lnTo>
                    <a:lnTo>
                      <a:pt x="45" y="684"/>
                    </a:lnTo>
                    <a:lnTo>
                      <a:pt x="62" y="691"/>
                    </a:lnTo>
                    <a:close/>
                    <a:moveTo>
                      <a:pt x="41" y="743"/>
                    </a:moveTo>
                    <a:lnTo>
                      <a:pt x="50" y="717"/>
                    </a:lnTo>
                    <a:lnTo>
                      <a:pt x="34" y="710"/>
                    </a:lnTo>
                    <a:lnTo>
                      <a:pt x="22" y="736"/>
                    </a:lnTo>
                    <a:lnTo>
                      <a:pt x="41" y="743"/>
                    </a:lnTo>
                    <a:close/>
                    <a:moveTo>
                      <a:pt x="17" y="795"/>
                    </a:moveTo>
                    <a:lnTo>
                      <a:pt x="29" y="769"/>
                    </a:lnTo>
                    <a:lnTo>
                      <a:pt x="10" y="762"/>
                    </a:lnTo>
                    <a:lnTo>
                      <a:pt x="0" y="788"/>
                    </a:lnTo>
                    <a:lnTo>
                      <a:pt x="17" y="79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55"/>
              <p:cNvSpPr>
                <a:spLocks/>
              </p:cNvSpPr>
              <p:nvPr/>
            </p:nvSpPr>
            <p:spPr bwMode="auto">
              <a:xfrm>
                <a:off x="9535320" y="2685054"/>
                <a:ext cx="63241" cy="62480"/>
              </a:xfrm>
              <a:custGeom>
                <a:avLst/>
                <a:gdLst>
                  <a:gd name="T0" fmla="*/ 31 w 35"/>
                  <a:gd name="T1" fmla="*/ 24 h 35"/>
                  <a:gd name="T2" fmla="*/ 11 w 35"/>
                  <a:gd name="T3" fmla="*/ 31 h 35"/>
                  <a:gd name="T4" fmla="*/ 4 w 35"/>
                  <a:gd name="T5" fmla="*/ 11 h 35"/>
                  <a:gd name="T6" fmla="*/ 24 w 35"/>
                  <a:gd name="T7" fmla="*/ 4 h 35"/>
                  <a:gd name="T8" fmla="*/ 31 w 35"/>
                  <a:gd name="T9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31" y="24"/>
                    </a:moveTo>
                    <a:cubicBezTo>
                      <a:pt x="28" y="31"/>
                      <a:pt x="19" y="35"/>
                      <a:pt x="11" y="31"/>
                    </a:cubicBezTo>
                    <a:cubicBezTo>
                      <a:pt x="4" y="28"/>
                      <a:pt x="0" y="19"/>
                      <a:pt x="4" y="11"/>
                    </a:cubicBezTo>
                    <a:cubicBezTo>
                      <a:pt x="7" y="4"/>
                      <a:pt x="16" y="0"/>
                      <a:pt x="24" y="4"/>
                    </a:cubicBezTo>
                    <a:cubicBezTo>
                      <a:pt x="31" y="7"/>
                      <a:pt x="35" y="16"/>
                      <a:pt x="31" y="24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56"/>
              <p:cNvSpPr>
                <a:spLocks/>
              </p:cNvSpPr>
              <p:nvPr/>
            </p:nvSpPr>
            <p:spPr bwMode="auto">
              <a:xfrm>
                <a:off x="9795144" y="2070165"/>
                <a:ext cx="64765" cy="72385"/>
              </a:xfrm>
              <a:custGeom>
                <a:avLst/>
                <a:gdLst>
                  <a:gd name="T0" fmla="*/ 85 w 85"/>
                  <a:gd name="T1" fmla="*/ 95 h 95"/>
                  <a:gd name="T2" fmla="*/ 76 w 85"/>
                  <a:gd name="T3" fmla="*/ 0 h 95"/>
                  <a:gd name="T4" fmla="*/ 0 w 85"/>
                  <a:gd name="T5" fmla="*/ 57 h 95"/>
                  <a:gd name="T6" fmla="*/ 85 w 85"/>
                  <a:gd name="T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95">
                    <a:moveTo>
                      <a:pt x="85" y="95"/>
                    </a:moveTo>
                    <a:lnTo>
                      <a:pt x="76" y="0"/>
                    </a:lnTo>
                    <a:lnTo>
                      <a:pt x="0" y="57"/>
                    </a:lnTo>
                    <a:lnTo>
                      <a:pt x="85" y="9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157"/>
              <p:cNvSpPr>
                <a:spLocks noEditPoints="1"/>
              </p:cNvSpPr>
              <p:nvPr/>
            </p:nvSpPr>
            <p:spPr bwMode="auto">
              <a:xfrm>
                <a:off x="6864702" y="3347947"/>
                <a:ext cx="605746" cy="277348"/>
              </a:xfrm>
              <a:custGeom>
                <a:avLst/>
                <a:gdLst>
                  <a:gd name="T0" fmla="*/ 10 w 795"/>
                  <a:gd name="T1" fmla="*/ 0 h 364"/>
                  <a:gd name="T2" fmla="*/ 10 w 795"/>
                  <a:gd name="T3" fmla="*/ 21 h 364"/>
                  <a:gd name="T4" fmla="*/ 69 w 795"/>
                  <a:gd name="T5" fmla="*/ 26 h 364"/>
                  <a:gd name="T6" fmla="*/ 36 w 795"/>
                  <a:gd name="T7" fmla="*/ 33 h 364"/>
                  <a:gd name="T8" fmla="*/ 69 w 795"/>
                  <a:gd name="T9" fmla="*/ 26 h 364"/>
                  <a:gd name="T10" fmla="*/ 95 w 795"/>
                  <a:gd name="T11" fmla="*/ 38 h 364"/>
                  <a:gd name="T12" fmla="*/ 114 w 795"/>
                  <a:gd name="T13" fmla="*/ 66 h 364"/>
                  <a:gd name="T14" fmla="*/ 173 w 795"/>
                  <a:gd name="T15" fmla="*/ 73 h 364"/>
                  <a:gd name="T16" fmla="*/ 140 w 795"/>
                  <a:gd name="T17" fmla="*/ 78 h 364"/>
                  <a:gd name="T18" fmla="*/ 173 w 795"/>
                  <a:gd name="T19" fmla="*/ 73 h 364"/>
                  <a:gd name="T20" fmla="*/ 199 w 795"/>
                  <a:gd name="T21" fmla="*/ 83 h 364"/>
                  <a:gd name="T22" fmla="*/ 218 w 795"/>
                  <a:gd name="T23" fmla="*/ 113 h 364"/>
                  <a:gd name="T24" fmla="*/ 277 w 795"/>
                  <a:gd name="T25" fmla="*/ 118 h 364"/>
                  <a:gd name="T26" fmla="*/ 244 w 795"/>
                  <a:gd name="T27" fmla="*/ 123 h 364"/>
                  <a:gd name="T28" fmla="*/ 277 w 795"/>
                  <a:gd name="T29" fmla="*/ 118 h 364"/>
                  <a:gd name="T30" fmla="*/ 303 w 795"/>
                  <a:gd name="T31" fmla="*/ 130 h 364"/>
                  <a:gd name="T32" fmla="*/ 322 w 795"/>
                  <a:gd name="T33" fmla="*/ 158 h 364"/>
                  <a:gd name="T34" fmla="*/ 381 w 795"/>
                  <a:gd name="T35" fmla="*/ 163 h 364"/>
                  <a:gd name="T36" fmla="*/ 348 w 795"/>
                  <a:gd name="T37" fmla="*/ 170 h 364"/>
                  <a:gd name="T38" fmla="*/ 381 w 795"/>
                  <a:gd name="T39" fmla="*/ 163 h 364"/>
                  <a:gd name="T40" fmla="*/ 407 w 795"/>
                  <a:gd name="T41" fmla="*/ 175 h 364"/>
                  <a:gd name="T42" fmla="*/ 424 w 795"/>
                  <a:gd name="T43" fmla="*/ 203 h 364"/>
                  <a:gd name="T44" fmla="*/ 485 w 795"/>
                  <a:gd name="T45" fmla="*/ 210 h 364"/>
                  <a:gd name="T46" fmla="*/ 450 w 795"/>
                  <a:gd name="T47" fmla="*/ 215 h 364"/>
                  <a:gd name="T48" fmla="*/ 485 w 795"/>
                  <a:gd name="T49" fmla="*/ 210 h 364"/>
                  <a:gd name="T50" fmla="*/ 511 w 795"/>
                  <a:gd name="T51" fmla="*/ 222 h 364"/>
                  <a:gd name="T52" fmla="*/ 528 w 795"/>
                  <a:gd name="T53" fmla="*/ 251 h 364"/>
                  <a:gd name="T54" fmla="*/ 589 w 795"/>
                  <a:gd name="T55" fmla="*/ 255 h 364"/>
                  <a:gd name="T56" fmla="*/ 554 w 795"/>
                  <a:gd name="T57" fmla="*/ 262 h 364"/>
                  <a:gd name="T58" fmla="*/ 589 w 795"/>
                  <a:gd name="T59" fmla="*/ 255 h 364"/>
                  <a:gd name="T60" fmla="*/ 615 w 795"/>
                  <a:gd name="T61" fmla="*/ 267 h 364"/>
                  <a:gd name="T62" fmla="*/ 632 w 795"/>
                  <a:gd name="T63" fmla="*/ 295 h 364"/>
                  <a:gd name="T64" fmla="*/ 691 w 795"/>
                  <a:gd name="T65" fmla="*/ 303 h 364"/>
                  <a:gd name="T66" fmla="*/ 658 w 795"/>
                  <a:gd name="T67" fmla="*/ 307 h 364"/>
                  <a:gd name="T68" fmla="*/ 691 w 795"/>
                  <a:gd name="T69" fmla="*/ 303 h 364"/>
                  <a:gd name="T70" fmla="*/ 717 w 795"/>
                  <a:gd name="T71" fmla="*/ 312 h 364"/>
                  <a:gd name="T72" fmla="*/ 736 w 795"/>
                  <a:gd name="T73" fmla="*/ 343 h 364"/>
                  <a:gd name="T74" fmla="*/ 795 w 795"/>
                  <a:gd name="T75" fmla="*/ 347 h 364"/>
                  <a:gd name="T76" fmla="*/ 762 w 795"/>
                  <a:gd name="T77" fmla="*/ 352 h 364"/>
                  <a:gd name="T78" fmla="*/ 795 w 795"/>
                  <a:gd name="T79" fmla="*/ 347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95" h="364">
                    <a:moveTo>
                      <a:pt x="17" y="5"/>
                    </a:moveTo>
                    <a:lnTo>
                      <a:pt x="10" y="0"/>
                    </a:lnTo>
                    <a:lnTo>
                      <a:pt x="0" y="16"/>
                    </a:lnTo>
                    <a:lnTo>
                      <a:pt x="10" y="21"/>
                    </a:lnTo>
                    <a:lnTo>
                      <a:pt x="17" y="5"/>
                    </a:lnTo>
                    <a:close/>
                    <a:moveTo>
                      <a:pt x="69" y="26"/>
                    </a:moveTo>
                    <a:lnTo>
                      <a:pt x="43" y="14"/>
                    </a:lnTo>
                    <a:lnTo>
                      <a:pt x="36" y="33"/>
                    </a:lnTo>
                    <a:lnTo>
                      <a:pt x="62" y="45"/>
                    </a:lnTo>
                    <a:lnTo>
                      <a:pt x="69" y="26"/>
                    </a:lnTo>
                    <a:close/>
                    <a:moveTo>
                      <a:pt x="121" y="49"/>
                    </a:moveTo>
                    <a:lnTo>
                      <a:pt x="95" y="38"/>
                    </a:lnTo>
                    <a:lnTo>
                      <a:pt x="88" y="54"/>
                    </a:lnTo>
                    <a:lnTo>
                      <a:pt x="114" y="66"/>
                    </a:lnTo>
                    <a:lnTo>
                      <a:pt x="121" y="49"/>
                    </a:lnTo>
                    <a:close/>
                    <a:moveTo>
                      <a:pt x="173" y="73"/>
                    </a:moveTo>
                    <a:lnTo>
                      <a:pt x="147" y="61"/>
                    </a:lnTo>
                    <a:lnTo>
                      <a:pt x="140" y="78"/>
                    </a:lnTo>
                    <a:lnTo>
                      <a:pt x="166" y="90"/>
                    </a:lnTo>
                    <a:lnTo>
                      <a:pt x="173" y="73"/>
                    </a:lnTo>
                    <a:close/>
                    <a:moveTo>
                      <a:pt x="225" y="94"/>
                    </a:moveTo>
                    <a:lnTo>
                      <a:pt x="199" y="83"/>
                    </a:lnTo>
                    <a:lnTo>
                      <a:pt x="192" y="102"/>
                    </a:lnTo>
                    <a:lnTo>
                      <a:pt x="218" y="113"/>
                    </a:lnTo>
                    <a:lnTo>
                      <a:pt x="225" y="94"/>
                    </a:lnTo>
                    <a:close/>
                    <a:moveTo>
                      <a:pt x="277" y="118"/>
                    </a:moveTo>
                    <a:lnTo>
                      <a:pt x="251" y="106"/>
                    </a:lnTo>
                    <a:lnTo>
                      <a:pt x="244" y="123"/>
                    </a:lnTo>
                    <a:lnTo>
                      <a:pt x="270" y="135"/>
                    </a:lnTo>
                    <a:lnTo>
                      <a:pt x="277" y="118"/>
                    </a:lnTo>
                    <a:close/>
                    <a:moveTo>
                      <a:pt x="329" y="142"/>
                    </a:moveTo>
                    <a:lnTo>
                      <a:pt x="303" y="130"/>
                    </a:lnTo>
                    <a:lnTo>
                      <a:pt x="296" y="146"/>
                    </a:lnTo>
                    <a:lnTo>
                      <a:pt x="322" y="158"/>
                    </a:lnTo>
                    <a:lnTo>
                      <a:pt x="329" y="142"/>
                    </a:lnTo>
                    <a:close/>
                    <a:moveTo>
                      <a:pt x="381" y="163"/>
                    </a:moveTo>
                    <a:lnTo>
                      <a:pt x="355" y="154"/>
                    </a:lnTo>
                    <a:lnTo>
                      <a:pt x="348" y="170"/>
                    </a:lnTo>
                    <a:lnTo>
                      <a:pt x="374" y="182"/>
                    </a:lnTo>
                    <a:lnTo>
                      <a:pt x="381" y="163"/>
                    </a:lnTo>
                    <a:close/>
                    <a:moveTo>
                      <a:pt x="433" y="187"/>
                    </a:moveTo>
                    <a:lnTo>
                      <a:pt x="407" y="175"/>
                    </a:lnTo>
                    <a:lnTo>
                      <a:pt x="398" y="194"/>
                    </a:lnTo>
                    <a:lnTo>
                      <a:pt x="424" y="203"/>
                    </a:lnTo>
                    <a:lnTo>
                      <a:pt x="433" y="187"/>
                    </a:lnTo>
                    <a:close/>
                    <a:moveTo>
                      <a:pt x="485" y="210"/>
                    </a:moveTo>
                    <a:lnTo>
                      <a:pt x="459" y="198"/>
                    </a:lnTo>
                    <a:lnTo>
                      <a:pt x="450" y="215"/>
                    </a:lnTo>
                    <a:lnTo>
                      <a:pt x="476" y="227"/>
                    </a:lnTo>
                    <a:lnTo>
                      <a:pt x="485" y="210"/>
                    </a:lnTo>
                    <a:close/>
                    <a:moveTo>
                      <a:pt x="537" y="232"/>
                    </a:moveTo>
                    <a:lnTo>
                      <a:pt x="511" y="222"/>
                    </a:lnTo>
                    <a:lnTo>
                      <a:pt x="502" y="239"/>
                    </a:lnTo>
                    <a:lnTo>
                      <a:pt x="528" y="251"/>
                    </a:lnTo>
                    <a:lnTo>
                      <a:pt x="537" y="232"/>
                    </a:lnTo>
                    <a:close/>
                    <a:moveTo>
                      <a:pt x="589" y="255"/>
                    </a:moveTo>
                    <a:lnTo>
                      <a:pt x="563" y="243"/>
                    </a:lnTo>
                    <a:lnTo>
                      <a:pt x="554" y="262"/>
                    </a:lnTo>
                    <a:lnTo>
                      <a:pt x="580" y="272"/>
                    </a:lnTo>
                    <a:lnTo>
                      <a:pt x="589" y="255"/>
                    </a:lnTo>
                    <a:close/>
                    <a:moveTo>
                      <a:pt x="641" y="279"/>
                    </a:moveTo>
                    <a:lnTo>
                      <a:pt x="615" y="267"/>
                    </a:lnTo>
                    <a:lnTo>
                      <a:pt x="606" y="284"/>
                    </a:lnTo>
                    <a:lnTo>
                      <a:pt x="632" y="295"/>
                    </a:lnTo>
                    <a:lnTo>
                      <a:pt x="641" y="279"/>
                    </a:lnTo>
                    <a:close/>
                    <a:moveTo>
                      <a:pt x="691" y="303"/>
                    </a:moveTo>
                    <a:lnTo>
                      <a:pt x="665" y="291"/>
                    </a:lnTo>
                    <a:lnTo>
                      <a:pt x="658" y="307"/>
                    </a:lnTo>
                    <a:lnTo>
                      <a:pt x="684" y="319"/>
                    </a:lnTo>
                    <a:lnTo>
                      <a:pt x="691" y="303"/>
                    </a:lnTo>
                    <a:close/>
                    <a:moveTo>
                      <a:pt x="743" y="324"/>
                    </a:moveTo>
                    <a:lnTo>
                      <a:pt x="717" y="312"/>
                    </a:lnTo>
                    <a:lnTo>
                      <a:pt x="710" y="331"/>
                    </a:lnTo>
                    <a:lnTo>
                      <a:pt x="736" y="343"/>
                    </a:lnTo>
                    <a:lnTo>
                      <a:pt x="743" y="324"/>
                    </a:lnTo>
                    <a:close/>
                    <a:moveTo>
                      <a:pt x="795" y="347"/>
                    </a:moveTo>
                    <a:lnTo>
                      <a:pt x="769" y="336"/>
                    </a:lnTo>
                    <a:lnTo>
                      <a:pt x="762" y="352"/>
                    </a:lnTo>
                    <a:lnTo>
                      <a:pt x="788" y="364"/>
                    </a:lnTo>
                    <a:lnTo>
                      <a:pt x="795" y="347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158"/>
              <p:cNvSpPr>
                <a:spLocks/>
              </p:cNvSpPr>
              <p:nvPr/>
            </p:nvSpPr>
            <p:spPr bwMode="auto">
              <a:xfrm>
                <a:off x="7436161" y="3587198"/>
                <a:ext cx="60955" cy="61718"/>
              </a:xfrm>
              <a:custGeom>
                <a:avLst/>
                <a:gdLst>
                  <a:gd name="T0" fmla="*/ 23 w 34"/>
                  <a:gd name="T1" fmla="*/ 4 h 34"/>
                  <a:gd name="T2" fmla="*/ 31 w 34"/>
                  <a:gd name="T3" fmla="*/ 23 h 34"/>
                  <a:gd name="T4" fmla="*/ 11 w 34"/>
                  <a:gd name="T5" fmla="*/ 31 h 34"/>
                  <a:gd name="T6" fmla="*/ 3 w 34"/>
                  <a:gd name="T7" fmla="*/ 11 h 34"/>
                  <a:gd name="T8" fmla="*/ 23 w 34"/>
                  <a:gd name="T9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23" y="4"/>
                    </a:moveTo>
                    <a:cubicBezTo>
                      <a:pt x="31" y="7"/>
                      <a:pt x="34" y="16"/>
                      <a:pt x="31" y="23"/>
                    </a:cubicBezTo>
                    <a:cubicBezTo>
                      <a:pt x="27" y="31"/>
                      <a:pt x="19" y="34"/>
                      <a:pt x="11" y="31"/>
                    </a:cubicBezTo>
                    <a:cubicBezTo>
                      <a:pt x="3" y="28"/>
                      <a:pt x="0" y="19"/>
                      <a:pt x="3" y="11"/>
                    </a:cubicBezTo>
                    <a:cubicBezTo>
                      <a:pt x="7" y="4"/>
                      <a:pt x="16" y="0"/>
                      <a:pt x="23" y="4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159"/>
              <p:cNvSpPr>
                <a:spLocks/>
              </p:cNvSpPr>
              <p:nvPr/>
            </p:nvSpPr>
            <p:spPr bwMode="auto">
              <a:xfrm>
                <a:off x="6821271" y="3325851"/>
                <a:ext cx="70861" cy="65528"/>
              </a:xfrm>
              <a:custGeom>
                <a:avLst/>
                <a:gdLst>
                  <a:gd name="T0" fmla="*/ 93 w 93"/>
                  <a:gd name="T1" fmla="*/ 0 h 86"/>
                  <a:gd name="T2" fmla="*/ 0 w 93"/>
                  <a:gd name="T3" fmla="*/ 10 h 86"/>
                  <a:gd name="T4" fmla="*/ 55 w 93"/>
                  <a:gd name="T5" fmla="*/ 86 h 86"/>
                  <a:gd name="T6" fmla="*/ 93 w 93"/>
                  <a:gd name="T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86">
                    <a:moveTo>
                      <a:pt x="93" y="0"/>
                    </a:moveTo>
                    <a:lnTo>
                      <a:pt x="0" y="10"/>
                    </a:lnTo>
                    <a:lnTo>
                      <a:pt x="55" y="86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160"/>
              <p:cNvSpPr>
                <a:spLocks noEditPoints="1"/>
              </p:cNvSpPr>
              <p:nvPr/>
            </p:nvSpPr>
            <p:spPr bwMode="auto">
              <a:xfrm>
                <a:off x="8048766" y="2115120"/>
                <a:ext cx="279634" cy="605746"/>
              </a:xfrm>
              <a:custGeom>
                <a:avLst/>
                <a:gdLst>
                  <a:gd name="T0" fmla="*/ 17 w 367"/>
                  <a:gd name="T1" fmla="*/ 0 h 795"/>
                  <a:gd name="T2" fmla="*/ 5 w 367"/>
                  <a:gd name="T3" fmla="*/ 17 h 795"/>
                  <a:gd name="T4" fmla="*/ 45 w 367"/>
                  <a:gd name="T5" fmla="*/ 59 h 795"/>
                  <a:gd name="T6" fmla="*/ 14 w 367"/>
                  <a:gd name="T7" fmla="*/ 43 h 795"/>
                  <a:gd name="T8" fmla="*/ 45 w 367"/>
                  <a:gd name="T9" fmla="*/ 59 h 795"/>
                  <a:gd name="T10" fmla="*/ 55 w 367"/>
                  <a:gd name="T11" fmla="*/ 85 h 795"/>
                  <a:gd name="T12" fmla="*/ 50 w 367"/>
                  <a:gd name="T13" fmla="*/ 121 h 795"/>
                  <a:gd name="T14" fmla="*/ 90 w 367"/>
                  <a:gd name="T15" fmla="*/ 163 h 795"/>
                  <a:gd name="T16" fmla="*/ 62 w 367"/>
                  <a:gd name="T17" fmla="*/ 147 h 795"/>
                  <a:gd name="T18" fmla="*/ 90 w 367"/>
                  <a:gd name="T19" fmla="*/ 163 h 795"/>
                  <a:gd name="T20" fmla="*/ 102 w 367"/>
                  <a:gd name="T21" fmla="*/ 189 h 795"/>
                  <a:gd name="T22" fmla="*/ 95 w 367"/>
                  <a:gd name="T23" fmla="*/ 225 h 795"/>
                  <a:gd name="T24" fmla="*/ 135 w 367"/>
                  <a:gd name="T25" fmla="*/ 267 h 795"/>
                  <a:gd name="T26" fmla="*/ 107 w 367"/>
                  <a:gd name="T27" fmla="*/ 249 h 795"/>
                  <a:gd name="T28" fmla="*/ 135 w 367"/>
                  <a:gd name="T29" fmla="*/ 267 h 795"/>
                  <a:gd name="T30" fmla="*/ 147 w 367"/>
                  <a:gd name="T31" fmla="*/ 293 h 795"/>
                  <a:gd name="T32" fmla="*/ 142 w 367"/>
                  <a:gd name="T33" fmla="*/ 327 h 795"/>
                  <a:gd name="T34" fmla="*/ 182 w 367"/>
                  <a:gd name="T35" fmla="*/ 371 h 795"/>
                  <a:gd name="T36" fmla="*/ 154 w 367"/>
                  <a:gd name="T37" fmla="*/ 353 h 795"/>
                  <a:gd name="T38" fmla="*/ 182 w 367"/>
                  <a:gd name="T39" fmla="*/ 371 h 795"/>
                  <a:gd name="T40" fmla="*/ 194 w 367"/>
                  <a:gd name="T41" fmla="*/ 397 h 795"/>
                  <a:gd name="T42" fmla="*/ 187 w 367"/>
                  <a:gd name="T43" fmla="*/ 431 h 795"/>
                  <a:gd name="T44" fmla="*/ 227 w 367"/>
                  <a:gd name="T45" fmla="*/ 476 h 795"/>
                  <a:gd name="T46" fmla="*/ 199 w 367"/>
                  <a:gd name="T47" fmla="*/ 457 h 795"/>
                  <a:gd name="T48" fmla="*/ 227 w 367"/>
                  <a:gd name="T49" fmla="*/ 476 h 795"/>
                  <a:gd name="T50" fmla="*/ 239 w 367"/>
                  <a:gd name="T51" fmla="*/ 502 h 795"/>
                  <a:gd name="T52" fmla="*/ 234 w 367"/>
                  <a:gd name="T53" fmla="*/ 535 h 795"/>
                  <a:gd name="T54" fmla="*/ 274 w 367"/>
                  <a:gd name="T55" fmla="*/ 580 h 795"/>
                  <a:gd name="T56" fmla="*/ 246 w 367"/>
                  <a:gd name="T57" fmla="*/ 561 h 795"/>
                  <a:gd name="T58" fmla="*/ 274 w 367"/>
                  <a:gd name="T59" fmla="*/ 580 h 795"/>
                  <a:gd name="T60" fmla="*/ 286 w 367"/>
                  <a:gd name="T61" fmla="*/ 606 h 795"/>
                  <a:gd name="T62" fmla="*/ 279 w 367"/>
                  <a:gd name="T63" fmla="*/ 639 h 795"/>
                  <a:gd name="T64" fmla="*/ 319 w 367"/>
                  <a:gd name="T65" fmla="*/ 684 h 795"/>
                  <a:gd name="T66" fmla="*/ 291 w 367"/>
                  <a:gd name="T67" fmla="*/ 665 h 795"/>
                  <a:gd name="T68" fmla="*/ 319 w 367"/>
                  <a:gd name="T69" fmla="*/ 684 h 795"/>
                  <a:gd name="T70" fmla="*/ 331 w 367"/>
                  <a:gd name="T71" fmla="*/ 710 h 795"/>
                  <a:gd name="T72" fmla="*/ 327 w 367"/>
                  <a:gd name="T73" fmla="*/ 743 h 795"/>
                  <a:gd name="T74" fmla="*/ 367 w 367"/>
                  <a:gd name="T75" fmla="*/ 788 h 795"/>
                  <a:gd name="T76" fmla="*/ 336 w 367"/>
                  <a:gd name="T77" fmla="*/ 769 h 795"/>
                  <a:gd name="T78" fmla="*/ 367 w 367"/>
                  <a:gd name="T79" fmla="*/ 788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7" h="795">
                    <a:moveTo>
                      <a:pt x="21" y="10"/>
                    </a:moveTo>
                    <a:lnTo>
                      <a:pt x="17" y="0"/>
                    </a:lnTo>
                    <a:lnTo>
                      <a:pt x="0" y="7"/>
                    </a:lnTo>
                    <a:lnTo>
                      <a:pt x="5" y="17"/>
                    </a:lnTo>
                    <a:lnTo>
                      <a:pt x="21" y="10"/>
                    </a:lnTo>
                    <a:close/>
                    <a:moveTo>
                      <a:pt x="45" y="59"/>
                    </a:moveTo>
                    <a:lnTo>
                      <a:pt x="33" y="33"/>
                    </a:lnTo>
                    <a:lnTo>
                      <a:pt x="14" y="43"/>
                    </a:lnTo>
                    <a:lnTo>
                      <a:pt x="26" y="69"/>
                    </a:lnTo>
                    <a:lnTo>
                      <a:pt x="45" y="59"/>
                    </a:lnTo>
                    <a:close/>
                    <a:moveTo>
                      <a:pt x="66" y="111"/>
                    </a:moveTo>
                    <a:lnTo>
                      <a:pt x="55" y="85"/>
                    </a:lnTo>
                    <a:lnTo>
                      <a:pt x="38" y="95"/>
                    </a:lnTo>
                    <a:lnTo>
                      <a:pt x="50" y="121"/>
                    </a:lnTo>
                    <a:lnTo>
                      <a:pt x="66" y="111"/>
                    </a:lnTo>
                    <a:close/>
                    <a:moveTo>
                      <a:pt x="90" y="163"/>
                    </a:moveTo>
                    <a:lnTo>
                      <a:pt x="78" y="137"/>
                    </a:lnTo>
                    <a:lnTo>
                      <a:pt x="62" y="147"/>
                    </a:lnTo>
                    <a:lnTo>
                      <a:pt x="73" y="173"/>
                    </a:lnTo>
                    <a:lnTo>
                      <a:pt x="90" y="163"/>
                    </a:lnTo>
                    <a:close/>
                    <a:moveTo>
                      <a:pt x="114" y="215"/>
                    </a:moveTo>
                    <a:lnTo>
                      <a:pt x="102" y="189"/>
                    </a:lnTo>
                    <a:lnTo>
                      <a:pt x="85" y="199"/>
                    </a:lnTo>
                    <a:lnTo>
                      <a:pt x="95" y="225"/>
                    </a:lnTo>
                    <a:lnTo>
                      <a:pt x="114" y="215"/>
                    </a:lnTo>
                    <a:close/>
                    <a:moveTo>
                      <a:pt x="135" y="267"/>
                    </a:moveTo>
                    <a:lnTo>
                      <a:pt x="125" y="241"/>
                    </a:lnTo>
                    <a:lnTo>
                      <a:pt x="107" y="249"/>
                    </a:lnTo>
                    <a:lnTo>
                      <a:pt x="118" y="275"/>
                    </a:lnTo>
                    <a:lnTo>
                      <a:pt x="135" y="267"/>
                    </a:lnTo>
                    <a:close/>
                    <a:moveTo>
                      <a:pt x="159" y="319"/>
                    </a:moveTo>
                    <a:lnTo>
                      <a:pt x="147" y="293"/>
                    </a:lnTo>
                    <a:lnTo>
                      <a:pt x="130" y="301"/>
                    </a:lnTo>
                    <a:lnTo>
                      <a:pt x="142" y="327"/>
                    </a:lnTo>
                    <a:lnTo>
                      <a:pt x="159" y="319"/>
                    </a:lnTo>
                    <a:close/>
                    <a:moveTo>
                      <a:pt x="182" y="371"/>
                    </a:moveTo>
                    <a:lnTo>
                      <a:pt x="170" y="345"/>
                    </a:lnTo>
                    <a:lnTo>
                      <a:pt x="154" y="353"/>
                    </a:lnTo>
                    <a:lnTo>
                      <a:pt x="166" y="379"/>
                    </a:lnTo>
                    <a:lnTo>
                      <a:pt x="182" y="371"/>
                    </a:lnTo>
                    <a:close/>
                    <a:moveTo>
                      <a:pt x="206" y="424"/>
                    </a:moveTo>
                    <a:lnTo>
                      <a:pt x="194" y="397"/>
                    </a:lnTo>
                    <a:lnTo>
                      <a:pt x="175" y="405"/>
                    </a:lnTo>
                    <a:lnTo>
                      <a:pt x="187" y="431"/>
                    </a:lnTo>
                    <a:lnTo>
                      <a:pt x="206" y="424"/>
                    </a:lnTo>
                    <a:close/>
                    <a:moveTo>
                      <a:pt x="227" y="476"/>
                    </a:moveTo>
                    <a:lnTo>
                      <a:pt x="215" y="450"/>
                    </a:lnTo>
                    <a:lnTo>
                      <a:pt x="199" y="457"/>
                    </a:lnTo>
                    <a:lnTo>
                      <a:pt x="211" y="483"/>
                    </a:lnTo>
                    <a:lnTo>
                      <a:pt x="227" y="476"/>
                    </a:lnTo>
                    <a:close/>
                    <a:moveTo>
                      <a:pt x="251" y="528"/>
                    </a:moveTo>
                    <a:lnTo>
                      <a:pt x="239" y="502"/>
                    </a:lnTo>
                    <a:lnTo>
                      <a:pt x="222" y="509"/>
                    </a:lnTo>
                    <a:lnTo>
                      <a:pt x="234" y="535"/>
                    </a:lnTo>
                    <a:lnTo>
                      <a:pt x="251" y="528"/>
                    </a:lnTo>
                    <a:close/>
                    <a:moveTo>
                      <a:pt x="274" y="580"/>
                    </a:moveTo>
                    <a:lnTo>
                      <a:pt x="263" y="554"/>
                    </a:lnTo>
                    <a:lnTo>
                      <a:pt x="246" y="561"/>
                    </a:lnTo>
                    <a:lnTo>
                      <a:pt x="256" y="587"/>
                    </a:lnTo>
                    <a:lnTo>
                      <a:pt x="274" y="580"/>
                    </a:lnTo>
                    <a:close/>
                    <a:moveTo>
                      <a:pt x="296" y="632"/>
                    </a:moveTo>
                    <a:lnTo>
                      <a:pt x="286" y="606"/>
                    </a:lnTo>
                    <a:lnTo>
                      <a:pt x="267" y="613"/>
                    </a:lnTo>
                    <a:lnTo>
                      <a:pt x="279" y="639"/>
                    </a:lnTo>
                    <a:lnTo>
                      <a:pt x="296" y="632"/>
                    </a:lnTo>
                    <a:close/>
                    <a:moveTo>
                      <a:pt x="319" y="684"/>
                    </a:moveTo>
                    <a:lnTo>
                      <a:pt x="308" y="658"/>
                    </a:lnTo>
                    <a:lnTo>
                      <a:pt x="291" y="665"/>
                    </a:lnTo>
                    <a:lnTo>
                      <a:pt x="303" y="691"/>
                    </a:lnTo>
                    <a:lnTo>
                      <a:pt x="319" y="684"/>
                    </a:lnTo>
                    <a:close/>
                    <a:moveTo>
                      <a:pt x="343" y="736"/>
                    </a:moveTo>
                    <a:lnTo>
                      <a:pt x="331" y="710"/>
                    </a:lnTo>
                    <a:lnTo>
                      <a:pt x="315" y="717"/>
                    </a:lnTo>
                    <a:lnTo>
                      <a:pt x="327" y="743"/>
                    </a:lnTo>
                    <a:lnTo>
                      <a:pt x="343" y="736"/>
                    </a:lnTo>
                    <a:close/>
                    <a:moveTo>
                      <a:pt x="367" y="788"/>
                    </a:moveTo>
                    <a:lnTo>
                      <a:pt x="355" y="762"/>
                    </a:lnTo>
                    <a:lnTo>
                      <a:pt x="336" y="769"/>
                    </a:lnTo>
                    <a:lnTo>
                      <a:pt x="348" y="795"/>
                    </a:lnTo>
                    <a:lnTo>
                      <a:pt x="367" y="78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161"/>
              <p:cNvSpPr>
                <a:spLocks/>
              </p:cNvSpPr>
              <p:nvPr/>
            </p:nvSpPr>
            <p:spPr bwMode="auto">
              <a:xfrm>
                <a:off x="8290302" y="2685054"/>
                <a:ext cx="60955" cy="62480"/>
              </a:xfrm>
              <a:custGeom>
                <a:avLst/>
                <a:gdLst>
                  <a:gd name="T0" fmla="*/ 30 w 34"/>
                  <a:gd name="T1" fmla="*/ 11 h 35"/>
                  <a:gd name="T2" fmla="*/ 23 w 34"/>
                  <a:gd name="T3" fmla="*/ 31 h 35"/>
                  <a:gd name="T4" fmla="*/ 3 w 34"/>
                  <a:gd name="T5" fmla="*/ 24 h 35"/>
                  <a:gd name="T6" fmla="*/ 11 w 34"/>
                  <a:gd name="T7" fmla="*/ 4 h 35"/>
                  <a:gd name="T8" fmla="*/ 30 w 34"/>
                  <a:gd name="T9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30" y="11"/>
                    </a:moveTo>
                    <a:cubicBezTo>
                      <a:pt x="34" y="19"/>
                      <a:pt x="30" y="28"/>
                      <a:pt x="23" y="31"/>
                    </a:cubicBezTo>
                    <a:cubicBezTo>
                      <a:pt x="15" y="35"/>
                      <a:pt x="6" y="31"/>
                      <a:pt x="3" y="24"/>
                    </a:cubicBezTo>
                    <a:cubicBezTo>
                      <a:pt x="0" y="16"/>
                      <a:pt x="3" y="7"/>
                      <a:pt x="11" y="4"/>
                    </a:cubicBezTo>
                    <a:cubicBezTo>
                      <a:pt x="18" y="0"/>
                      <a:pt x="27" y="4"/>
                      <a:pt x="30" y="1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162"/>
              <p:cNvSpPr>
                <a:spLocks/>
              </p:cNvSpPr>
              <p:nvPr/>
            </p:nvSpPr>
            <p:spPr bwMode="auto">
              <a:xfrm>
                <a:off x="8027431" y="2071689"/>
                <a:ext cx="64765" cy="70861"/>
              </a:xfrm>
              <a:custGeom>
                <a:avLst/>
                <a:gdLst>
                  <a:gd name="T0" fmla="*/ 85 w 85"/>
                  <a:gd name="T1" fmla="*/ 55 h 93"/>
                  <a:gd name="T2" fmla="*/ 9 w 85"/>
                  <a:gd name="T3" fmla="*/ 0 h 93"/>
                  <a:gd name="T4" fmla="*/ 0 w 85"/>
                  <a:gd name="T5" fmla="*/ 93 h 93"/>
                  <a:gd name="T6" fmla="*/ 85 w 85"/>
                  <a:gd name="T7" fmla="*/ 5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93">
                    <a:moveTo>
                      <a:pt x="85" y="55"/>
                    </a:moveTo>
                    <a:lnTo>
                      <a:pt x="9" y="0"/>
                    </a:lnTo>
                    <a:lnTo>
                      <a:pt x="0" y="93"/>
                    </a:lnTo>
                    <a:lnTo>
                      <a:pt x="85" y="5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Freeform 164"/>
            <p:cNvSpPr>
              <a:spLocks noEditPoints="1"/>
            </p:cNvSpPr>
            <p:nvPr/>
          </p:nvSpPr>
          <p:spPr bwMode="auto">
            <a:xfrm>
              <a:off x="6845943" y="3977112"/>
              <a:ext cx="443335" cy="471043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165"/>
            <p:cNvSpPr>
              <a:spLocks noEditPoints="1"/>
            </p:cNvSpPr>
            <p:nvPr/>
          </p:nvSpPr>
          <p:spPr bwMode="auto">
            <a:xfrm>
              <a:off x="9996554" y="2653591"/>
              <a:ext cx="542623" cy="438717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9" name="Прямоугольник 98"/>
          <p:cNvSpPr/>
          <p:nvPr/>
        </p:nvSpPr>
        <p:spPr>
          <a:xfrm>
            <a:off x="1255663" y="-16167"/>
            <a:ext cx="10211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 В СФЕРЕ ТЕПЛОСНАБЖЕНИЯ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759" y="11429"/>
            <a:ext cx="502761" cy="461611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0637" y="32429"/>
            <a:ext cx="452362" cy="440612"/>
          </a:xfrm>
          <a:prstGeom prst="rect">
            <a:avLst/>
          </a:prstGeom>
        </p:spPr>
      </p:pic>
      <p:grpSp>
        <p:nvGrpSpPr>
          <p:cNvPr id="102" name="Google Shape;11393;p65"/>
          <p:cNvGrpSpPr/>
          <p:nvPr/>
        </p:nvGrpSpPr>
        <p:grpSpPr>
          <a:xfrm>
            <a:off x="5588529" y="4223261"/>
            <a:ext cx="1463221" cy="1379086"/>
            <a:chOff x="2640993" y="3357835"/>
            <a:chExt cx="365348" cy="364966"/>
          </a:xfrm>
          <a:solidFill>
            <a:schemeClr val="accent5">
              <a:lumMod val="50000"/>
            </a:schemeClr>
          </a:solidFill>
        </p:grpSpPr>
        <p:sp>
          <p:nvSpPr>
            <p:cNvPr id="103" name="Google Shape;11394;p65"/>
            <p:cNvSpPr/>
            <p:nvPr/>
          </p:nvSpPr>
          <p:spPr>
            <a:xfrm>
              <a:off x="2640993" y="3455227"/>
              <a:ext cx="365348" cy="267574"/>
            </a:xfrm>
            <a:custGeom>
              <a:avLst/>
              <a:gdLst/>
              <a:ahLst/>
              <a:cxnLst/>
              <a:rect l="l" t="t" r="r" b="b"/>
              <a:pathLst>
                <a:path w="11479" h="8407" extrusionOk="0">
                  <a:moveTo>
                    <a:pt x="5168" y="2311"/>
                  </a:moveTo>
                  <a:lnTo>
                    <a:pt x="5335" y="4859"/>
                  </a:lnTo>
                  <a:lnTo>
                    <a:pt x="4620" y="4859"/>
                  </a:lnTo>
                  <a:lnTo>
                    <a:pt x="4763" y="2311"/>
                  </a:lnTo>
                  <a:close/>
                  <a:moveTo>
                    <a:pt x="6966" y="2311"/>
                  </a:moveTo>
                  <a:lnTo>
                    <a:pt x="7133" y="4859"/>
                  </a:lnTo>
                  <a:lnTo>
                    <a:pt x="6418" y="4859"/>
                  </a:lnTo>
                  <a:lnTo>
                    <a:pt x="6561" y="2311"/>
                  </a:lnTo>
                  <a:close/>
                  <a:moveTo>
                    <a:pt x="8764" y="2311"/>
                  </a:moveTo>
                  <a:lnTo>
                    <a:pt x="8931" y="4859"/>
                  </a:lnTo>
                  <a:lnTo>
                    <a:pt x="8216" y="4859"/>
                  </a:lnTo>
                  <a:lnTo>
                    <a:pt x="8371" y="2311"/>
                  </a:lnTo>
                  <a:close/>
                  <a:moveTo>
                    <a:pt x="2156" y="5894"/>
                  </a:moveTo>
                  <a:lnTo>
                    <a:pt x="2144" y="6287"/>
                  </a:lnTo>
                  <a:lnTo>
                    <a:pt x="1549" y="6287"/>
                  </a:lnTo>
                  <a:cubicBezTo>
                    <a:pt x="1453" y="6287"/>
                    <a:pt x="1382" y="6359"/>
                    <a:pt x="1382" y="6442"/>
                  </a:cubicBezTo>
                  <a:cubicBezTo>
                    <a:pt x="1382" y="6537"/>
                    <a:pt x="1453" y="6609"/>
                    <a:pt x="1549" y="6609"/>
                  </a:cubicBezTo>
                  <a:lnTo>
                    <a:pt x="2132" y="6609"/>
                  </a:lnTo>
                  <a:lnTo>
                    <a:pt x="2096" y="8073"/>
                  </a:lnTo>
                  <a:lnTo>
                    <a:pt x="822" y="8073"/>
                  </a:lnTo>
                  <a:lnTo>
                    <a:pt x="822" y="6609"/>
                  </a:lnTo>
                  <a:lnTo>
                    <a:pt x="834" y="6609"/>
                  </a:lnTo>
                  <a:cubicBezTo>
                    <a:pt x="918" y="6609"/>
                    <a:pt x="1001" y="6537"/>
                    <a:pt x="1001" y="6442"/>
                  </a:cubicBezTo>
                  <a:cubicBezTo>
                    <a:pt x="1001" y="6359"/>
                    <a:pt x="918" y="6287"/>
                    <a:pt x="834" y="6287"/>
                  </a:cubicBezTo>
                  <a:cubicBezTo>
                    <a:pt x="727" y="6287"/>
                    <a:pt x="644" y="6192"/>
                    <a:pt x="644" y="6085"/>
                  </a:cubicBezTo>
                  <a:cubicBezTo>
                    <a:pt x="644" y="5990"/>
                    <a:pt x="727" y="5894"/>
                    <a:pt x="834" y="5894"/>
                  </a:cubicBezTo>
                  <a:close/>
                  <a:moveTo>
                    <a:pt x="3382" y="334"/>
                  </a:moveTo>
                  <a:lnTo>
                    <a:pt x="3489" y="4859"/>
                  </a:lnTo>
                  <a:lnTo>
                    <a:pt x="3192" y="4859"/>
                  </a:lnTo>
                  <a:cubicBezTo>
                    <a:pt x="2894" y="4859"/>
                    <a:pt x="2668" y="5097"/>
                    <a:pt x="2668" y="5371"/>
                  </a:cubicBezTo>
                  <a:cubicBezTo>
                    <a:pt x="2668" y="5537"/>
                    <a:pt x="2739" y="5668"/>
                    <a:pt x="2846" y="5775"/>
                  </a:cubicBezTo>
                  <a:lnTo>
                    <a:pt x="2846" y="8085"/>
                  </a:lnTo>
                  <a:lnTo>
                    <a:pt x="2454" y="8085"/>
                  </a:lnTo>
                  <a:lnTo>
                    <a:pt x="2632" y="334"/>
                  </a:lnTo>
                  <a:close/>
                  <a:moveTo>
                    <a:pt x="10359" y="5180"/>
                  </a:moveTo>
                  <a:cubicBezTo>
                    <a:pt x="10466" y="5180"/>
                    <a:pt x="10550" y="5275"/>
                    <a:pt x="10550" y="5371"/>
                  </a:cubicBezTo>
                  <a:cubicBezTo>
                    <a:pt x="10550" y="5478"/>
                    <a:pt x="10466" y="5573"/>
                    <a:pt x="10359" y="5573"/>
                  </a:cubicBezTo>
                  <a:lnTo>
                    <a:pt x="10002" y="5573"/>
                  </a:lnTo>
                  <a:cubicBezTo>
                    <a:pt x="9919" y="5573"/>
                    <a:pt x="9835" y="5644"/>
                    <a:pt x="9835" y="5728"/>
                  </a:cubicBezTo>
                  <a:cubicBezTo>
                    <a:pt x="9835" y="5823"/>
                    <a:pt x="9919" y="5894"/>
                    <a:pt x="10002" y="5894"/>
                  </a:cubicBezTo>
                  <a:lnTo>
                    <a:pt x="10371" y="5894"/>
                  </a:lnTo>
                  <a:lnTo>
                    <a:pt x="10371" y="8085"/>
                  </a:lnTo>
                  <a:lnTo>
                    <a:pt x="3156" y="8085"/>
                  </a:lnTo>
                  <a:lnTo>
                    <a:pt x="3156" y="5894"/>
                  </a:lnTo>
                  <a:lnTo>
                    <a:pt x="9288" y="5894"/>
                  </a:lnTo>
                  <a:cubicBezTo>
                    <a:pt x="9383" y="5894"/>
                    <a:pt x="9454" y="5823"/>
                    <a:pt x="9454" y="5728"/>
                  </a:cubicBezTo>
                  <a:cubicBezTo>
                    <a:pt x="9454" y="5644"/>
                    <a:pt x="9383" y="5573"/>
                    <a:pt x="9288" y="5573"/>
                  </a:cubicBezTo>
                  <a:lnTo>
                    <a:pt x="3168" y="5573"/>
                  </a:lnTo>
                  <a:cubicBezTo>
                    <a:pt x="3073" y="5573"/>
                    <a:pt x="2977" y="5478"/>
                    <a:pt x="2977" y="5371"/>
                  </a:cubicBezTo>
                  <a:cubicBezTo>
                    <a:pt x="2977" y="5275"/>
                    <a:pt x="3073" y="5180"/>
                    <a:pt x="3168" y="5180"/>
                  </a:cubicBezTo>
                  <a:close/>
                  <a:moveTo>
                    <a:pt x="2489" y="1"/>
                  </a:moveTo>
                  <a:cubicBezTo>
                    <a:pt x="2394" y="1"/>
                    <a:pt x="2323" y="72"/>
                    <a:pt x="2323" y="168"/>
                  </a:cubicBezTo>
                  <a:lnTo>
                    <a:pt x="2203" y="5561"/>
                  </a:lnTo>
                  <a:lnTo>
                    <a:pt x="882" y="5561"/>
                  </a:lnTo>
                  <a:cubicBezTo>
                    <a:pt x="584" y="5561"/>
                    <a:pt x="358" y="5799"/>
                    <a:pt x="358" y="6085"/>
                  </a:cubicBezTo>
                  <a:cubicBezTo>
                    <a:pt x="358" y="6252"/>
                    <a:pt x="429" y="6383"/>
                    <a:pt x="537" y="6490"/>
                  </a:cubicBezTo>
                  <a:lnTo>
                    <a:pt x="537" y="8085"/>
                  </a:lnTo>
                  <a:lnTo>
                    <a:pt x="168" y="8085"/>
                  </a:lnTo>
                  <a:cubicBezTo>
                    <a:pt x="72" y="8085"/>
                    <a:pt x="1" y="8157"/>
                    <a:pt x="1" y="8252"/>
                  </a:cubicBezTo>
                  <a:cubicBezTo>
                    <a:pt x="1" y="8335"/>
                    <a:pt x="72" y="8407"/>
                    <a:pt x="168" y="8407"/>
                  </a:cubicBezTo>
                  <a:lnTo>
                    <a:pt x="11312" y="8407"/>
                  </a:lnTo>
                  <a:cubicBezTo>
                    <a:pt x="11395" y="8407"/>
                    <a:pt x="11478" y="8335"/>
                    <a:pt x="11478" y="8252"/>
                  </a:cubicBezTo>
                  <a:cubicBezTo>
                    <a:pt x="11431" y="8157"/>
                    <a:pt x="11359" y="8085"/>
                    <a:pt x="11264" y="8085"/>
                  </a:cubicBezTo>
                  <a:lnTo>
                    <a:pt x="10716" y="8085"/>
                  </a:lnTo>
                  <a:lnTo>
                    <a:pt x="10716" y="5775"/>
                  </a:lnTo>
                  <a:cubicBezTo>
                    <a:pt x="10824" y="5668"/>
                    <a:pt x="10895" y="5537"/>
                    <a:pt x="10895" y="5371"/>
                  </a:cubicBezTo>
                  <a:cubicBezTo>
                    <a:pt x="10895" y="5073"/>
                    <a:pt x="10657" y="4859"/>
                    <a:pt x="10371" y="4859"/>
                  </a:cubicBezTo>
                  <a:lnTo>
                    <a:pt x="9276" y="4859"/>
                  </a:lnTo>
                  <a:lnTo>
                    <a:pt x="9109" y="2132"/>
                  </a:lnTo>
                  <a:cubicBezTo>
                    <a:pt x="9109" y="2037"/>
                    <a:pt x="9038" y="1965"/>
                    <a:pt x="8942" y="1965"/>
                  </a:cubicBezTo>
                  <a:lnTo>
                    <a:pt x="8228" y="1965"/>
                  </a:lnTo>
                  <a:cubicBezTo>
                    <a:pt x="8145" y="1965"/>
                    <a:pt x="8073" y="2037"/>
                    <a:pt x="8073" y="2132"/>
                  </a:cubicBezTo>
                  <a:lnTo>
                    <a:pt x="7907" y="4859"/>
                  </a:lnTo>
                  <a:lnTo>
                    <a:pt x="7502" y="4859"/>
                  </a:lnTo>
                  <a:lnTo>
                    <a:pt x="7335" y="2132"/>
                  </a:lnTo>
                  <a:cubicBezTo>
                    <a:pt x="7335" y="2037"/>
                    <a:pt x="7264" y="1965"/>
                    <a:pt x="7168" y="1965"/>
                  </a:cubicBezTo>
                  <a:lnTo>
                    <a:pt x="6466" y="1965"/>
                  </a:lnTo>
                  <a:cubicBezTo>
                    <a:pt x="6371" y="1965"/>
                    <a:pt x="6299" y="2037"/>
                    <a:pt x="6299" y="2132"/>
                  </a:cubicBezTo>
                  <a:lnTo>
                    <a:pt x="6133" y="4859"/>
                  </a:lnTo>
                  <a:lnTo>
                    <a:pt x="5728" y="4859"/>
                  </a:lnTo>
                  <a:lnTo>
                    <a:pt x="5561" y="2132"/>
                  </a:lnTo>
                  <a:cubicBezTo>
                    <a:pt x="5561" y="2037"/>
                    <a:pt x="5490" y="1965"/>
                    <a:pt x="5406" y="1965"/>
                  </a:cubicBezTo>
                  <a:lnTo>
                    <a:pt x="4620" y="1965"/>
                  </a:lnTo>
                  <a:cubicBezTo>
                    <a:pt x="4525" y="1965"/>
                    <a:pt x="4454" y="2037"/>
                    <a:pt x="4454" y="2132"/>
                  </a:cubicBezTo>
                  <a:lnTo>
                    <a:pt x="4287" y="4859"/>
                  </a:lnTo>
                  <a:lnTo>
                    <a:pt x="3823" y="4859"/>
                  </a:lnTo>
                  <a:lnTo>
                    <a:pt x="3716" y="168"/>
                  </a:lnTo>
                  <a:cubicBezTo>
                    <a:pt x="3716" y="72"/>
                    <a:pt x="3644" y="1"/>
                    <a:pt x="3561" y="1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04" name="Google Shape;11395;p65"/>
            <p:cNvSpPr/>
            <p:nvPr/>
          </p:nvSpPr>
          <p:spPr>
            <a:xfrm>
              <a:off x="2724763" y="3357835"/>
              <a:ext cx="280050" cy="136476"/>
            </a:xfrm>
            <a:custGeom>
              <a:avLst/>
              <a:gdLst/>
              <a:ahLst/>
              <a:cxnLst/>
              <a:rect l="l" t="t" r="r" b="b"/>
              <a:pathLst>
                <a:path w="8799" h="4288" extrusionOk="0">
                  <a:moveTo>
                    <a:pt x="6656" y="1"/>
                  </a:moveTo>
                  <a:cubicBezTo>
                    <a:pt x="6156" y="1"/>
                    <a:pt x="5656" y="180"/>
                    <a:pt x="5286" y="501"/>
                  </a:cubicBezTo>
                  <a:cubicBezTo>
                    <a:pt x="5001" y="299"/>
                    <a:pt x="4679" y="168"/>
                    <a:pt x="4322" y="168"/>
                  </a:cubicBezTo>
                  <a:cubicBezTo>
                    <a:pt x="3905" y="168"/>
                    <a:pt x="3501" y="334"/>
                    <a:pt x="3191" y="632"/>
                  </a:cubicBezTo>
                  <a:cubicBezTo>
                    <a:pt x="3036" y="561"/>
                    <a:pt x="2858" y="525"/>
                    <a:pt x="2691" y="525"/>
                  </a:cubicBezTo>
                  <a:cubicBezTo>
                    <a:pt x="2191" y="525"/>
                    <a:pt x="1750" y="822"/>
                    <a:pt x="1548" y="1275"/>
                  </a:cubicBezTo>
                  <a:cubicBezTo>
                    <a:pt x="1476" y="1263"/>
                    <a:pt x="1417" y="1239"/>
                    <a:pt x="1346" y="1239"/>
                  </a:cubicBezTo>
                  <a:cubicBezTo>
                    <a:pt x="1000" y="1239"/>
                    <a:pt x="703" y="1465"/>
                    <a:pt x="584" y="1775"/>
                  </a:cubicBezTo>
                  <a:lnTo>
                    <a:pt x="524" y="1775"/>
                  </a:lnTo>
                  <a:cubicBezTo>
                    <a:pt x="226" y="1775"/>
                    <a:pt x="0" y="2013"/>
                    <a:pt x="0" y="2299"/>
                  </a:cubicBezTo>
                  <a:cubicBezTo>
                    <a:pt x="0" y="2394"/>
                    <a:pt x="72" y="2466"/>
                    <a:pt x="167" y="2466"/>
                  </a:cubicBezTo>
                  <a:cubicBezTo>
                    <a:pt x="262" y="2466"/>
                    <a:pt x="333" y="2394"/>
                    <a:pt x="333" y="2299"/>
                  </a:cubicBezTo>
                  <a:cubicBezTo>
                    <a:pt x="333" y="2192"/>
                    <a:pt x="417" y="2108"/>
                    <a:pt x="524" y="2108"/>
                  </a:cubicBezTo>
                  <a:cubicBezTo>
                    <a:pt x="560" y="2108"/>
                    <a:pt x="584" y="2120"/>
                    <a:pt x="631" y="2144"/>
                  </a:cubicBezTo>
                  <a:cubicBezTo>
                    <a:pt x="649" y="2156"/>
                    <a:pt x="679" y="2162"/>
                    <a:pt x="710" y="2162"/>
                  </a:cubicBezTo>
                  <a:cubicBezTo>
                    <a:pt x="741" y="2162"/>
                    <a:pt x="774" y="2156"/>
                    <a:pt x="798" y="2144"/>
                  </a:cubicBezTo>
                  <a:cubicBezTo>
                    <a:pt x="834" y="2108"/>
                    <a:pt x="881" y="2061"/>
                    <a:pt x="881" y="2001"/>
                  </a:cubicBezTo>
                  <a:cubicBezTo>
                    <a:pt x="893" y="1763"/>
                    <a:pt x="1095" y="1573"/>
                    <a:pt x="1346" y="1573"/>
                  </a:cubicBezTo>
                  <a:cubicBezTo>
                    <a:pt x="1417" y="1573"/>
                    <a:pt x="1488" y="1584"/>
                    <a:pt x="1572" y="1632"/>
                  </a:cubicBezTo>
                  <a:cubicBezTo>
                    <a:pt x="1591" y="1652"/>
                    <a:pt x="1618" y="1661"/>
                    <a:pt x="1646" y="1661"/>
                  </a:cubicBezTo>
                  <a:cubicBezTo>
                    <a:pt x="1669" y="1661"/>
                    <a:pt x="1693" y="1655"/>
                    <a:pt x="1715" y="1644"/>
                  </a:cubicBezTo>
                  <a:cubicBezTo>
                    <a:pt x="1762" y="1632"/>
                    <a:pt x="1810" y="1584"/>
                    <a:pt x="1822" y="1525"/>
                  </a:cubicBezTo>
                  <a:cubicBezTo>
                    <a:pt x="1929" y="1132"/>
                    <a:pt x="2286" y="858"/>
                    <a:pt x="2703" y="858"/>
                  </a:cubicBezTo>
                  <a:cubicBezTo>
                    <a:pt x="2846" y="858"/>
                    <a:pt x="3012" y="906"/>
                    <a:pt x="3143" y="977"/>
                  </a:cubicBezTo>
                  <a:cubicBezTo>
                    <a:pt x="3173" y="997"/>
                    <a:pt x="3207" y="1007"/>
                    <a:pt x="3240" y="1007"/>
                  </a:cubicBezTo>
                  <a:cubicBezTo>
                    <a:pt x="3286" y="1007"/>
                    <a:pt x="3330" y="988"/>
                    <a:pt x="3358" y="953"/>
                  </a:cubicBezTo>
                  <a:cubicBezTo>
                    <a:pt x="3596" y="668"/>
                    <a:pt x="3953" y="501"/>
                    <a:pt x="4322" y="501"/>
                  </a:cubicBezTo>
                  <a:cubicBezTo>
                    <a:pt x="4632" y="501"/>
                    <a:pt x="4941" y="620"/>
                    <a:pt x="5167" y="834"/>
                  </a:cubicBezTo>
                  <a:cubicBezTo>
                    <a:pt x="5197" y="864"/>
                    <a:pt x="5239" y="879"/>
                    <a:pt x="5281" y="879"/>
                  </a:cubicBezTo>
                  <a:cubicBezTo>
                    <a:pt x="5322" y="879"/>
                    <a:pt x="5364" y="864"/>
                    <a:pt x="5394" y="834"/>
                  </a:cubicBezTo>
                  <a:cubicBezTo>
                    <a:pt x="5739" y="501"/>
                    <a:pt x="6179" y="322"/>
                    <a:pt x="6644" y="322"/>
                  </a:cubicBezTo>
                  <a:cubicBezTo>
                    <a:pt x="7644" y="322"/>
                    <a:pt x="8454" y="1144"/>
                    <a:pt x="8454" y="2144"/>
                  </a:cubicBezTo>
                  <a:cubicBezTo>
                    <a:pt x="8454" y="3132"/>
                    <a:pt x="7644" y="3954"/>
                    <a:pt x="6644" y="3954"/>
                  </a:cubicBezTo>
                  <a:cubicBezTo>
                    <a:pt x="5977" y="3954"/>
                    <a:pt x="5382" y="3597"/>
                    <a:pt x="5048" y="3013"/>
                  </a:cubicBezTo>
                  <a:cubicBezTo>
                    <a:pt x="5013" y="2960"/>
                    <a:pt x="4957" y="2933"/>
                    <a:pt x="4891" y="2933"/>
                  </a:cubicBezTo>
                  <a:cubicBezTo>
                    <a:pt x="4869" y="2933"/>
                    <a:pt x="4846" y="2936"/>
                    <a:pt x="4822" y="2942"/>
                  </a:cubicBezTo>
                  <a:cubicBezTo>
                    <a:pt x="4667" y="3013"/>
                    <a:pt x="4489" y="3061"/>
                    <a:pt x="4286" y="3061"/>
                  </a:cubicBezTo>
                  <a:cubicBezTo>
                    <a:pt x="3917" y="3061"/>
                    <a:pt x="3572" y="2894"/>
                    <a:pt x="3322" y="2620"/>
                  </a:cubicBezTo>
                  <a:cubicBezTo>
                    <a:pt x="3284" y="2583"/>
                    <a:pt x="3242" y="2559"/>
                    <a:pt x="3198" y="2559"/>
                  </a:cubicBezTo>
                  <a:cubicBezTo>
                    <a:pt x="3172" y="2559"/>
                    <a:pt x="3146" y="2567"/>
                    <a:pt x="3120" y="2585"/>
                  </a:cubicBezTo>
                  <a:cubicBezTo>
                    <a:pt x="2977" y="2656"/>
                    <a:pt x="2822" y="2704"/>
                    <a:pt x="2667" y="2704"/>
                  </a:cubicBezTo>
                  <a:cubicBezTo>
                    <a:pt x="2381" y="2704"/>
                    <a:pt x="2119" y="2573"/>
                    <a:pt x="1953" y="2346"/>
                  </a:cubicBezTo>
                  <a:cubicBezTo>
                    <a:pt x="1929" y="2299"/>
                    <a:pt x="1881" y="2287"/>
                    <a:pt x="1822" y="2287"/>
                  </a:cubicBezTo>
                  <a:cubicBezTo>
                    <a:pt x="1774" y="2287"/>
                    <a:pt x="1715" y="2323"/>
                    <a:pt x="1691" y="2346"/>
                  </a:cubicBezTo>
                  <a:cubicBezTo>
                    <a:pt x="1596" y="2466"/>
                    <a:pt x="1465" y="2525"/>
                    <a:pt x="1334" y="2525"/>
                  </a:cubicBezTo>
                  <a:cubicBezTo>
                    <a:pt x="1238" y="2525"/>
                    <a:pt x="1167" y="2596"/>
                    <a:pt x="1167" y="2692"/>
                  </a:cubicBezTo>
                  <a:cubicBezTo>
                    <a:pt x="1167" y="2775"/>
                    <a:pt x="1238" y="2858"/>
                    <a:pt x="1334" y="2858"/>
                  </a:cubicBezTo>
                  <a:cubicBezTo>
                    <a:pt x="1512" y="2858"/>
                    <a:pt x="1667" y="2799"/>
                    <a:pt x="1822" y="2692"/>
                  </a:cubicBezTo>
                  <a:cubicBezTo>
                    <a:pt x="2060" y="2918"/>
                    <a:pt x="2358" y="3037"/>
                    <a:pt x="2679" y="3037"/>
                  </a:cubicBezTo>
                  <a:cubicBezTo>
                    <a:pt x="2846" y="3037"/>
                    <a:pt x="3024" y="3001"/>
                    <a:pt x="3179" y="2930"/>
                  </a:cubicBezTo>
                  <a:cubicBezTo>
                    <a:pt x="3477" y="3228"/>
                    <a:pt x="3870" y="3394"/>
                    <a:pt x="4310" y="3394"/>
                  </a:cubicBezTo>
                  <a:cubicBezTo>
                    <a:pt x="4489" y="3394"/>
                    <a:pt x="4667" y="3358"/>
                    <a:pt x="4846" y="3299"/>
                  </a:cubicBezTo>
                  <a:cubicBezTo>
                    <a:pt x="5227" y="3906"/>
                    <a:pt x="5918" y="4287"/>
                    <a:pt x="6644" y="4287"/>
                  </a:cubicBezTo>
                  <a:cubicBezTo>
                    <a:pt x="7834" y="4287"/>
                    <a:pt x="8787" y="3311"/>
                    <a:pt x="8787" y="2144"/>
                  </a:cubicBezTo>
                  <a:cubicBezTo>
                    <a:pt x="8799" y="965"/>
                    <a:pt x="7834" y="1"/>
                    <a:pt x="6656" y="1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05" name="Google Shape;11396;p65"/>
            <p:cNvSpPr/>
            <p:nvPr/>
          </p:nvSpPr>
          <p:spPr>
            <a:xfrm>
              <a:off x="2771359" y="3655327"/>
              <a:ext cx="10280" cy="21611"/>
            </a:xfrm>
            <a:custGeom>
              <a:avLst/>
              <a:gdLst/>
              <a:ahLst/>
              <a:cxnLst/>
              <a:rect l="l" t="t" r="r" b="b"/>
              <a:pathLst>
                <a:path w="323" h="679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7" y="679"/>
                  </a:cubicBezTo>
                  <a:cubicBezTo>
                    <a:pt x="251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06" name="Google Shape;11397;p65"/>
            <p:cNvSpPr/>
            <p:nvPr/>
          </p:nvSpPr>
          <p:spPr>
            <a:xfrm>
              <a:off x="2794084" y="3655327"/>
              <a:ext cx="10280" cy="21611"/>
            </a:xfrm>
            <a:custGeom>
              <a:avLst/>
              <a:gdLst/>
              <a:ahLst/>
              <a:cxnLst/>
              <a:rect l="l" t="t" r="r" b="b"/>
              <a:pathLst>
                <a:path w="323" h="679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8" y="679"/>
                  </a:cubicBezTo>
                  <a:cubicBezTo>
                    <a:pt x="251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07" name="Google Shape;11398;p65"/>
            <p:cNvSpPr/>
            <p:nvPr/>
          </p:nvSpPr>
          <p:spPr>
            <a:xfrm>
              <a:off x="2816840" y="3655327"/>
              <a:ext cx="11012" cy="21611"/>
            </a:xfrm>
            <a:custGeom>
              <a:avLst/>
              <a:gdLst/>
              <a:ahLst/>
              <a:cxnLst/>
              <a:rect l="l" t="t" r="r" b="b"/>
              <a:pathLst>
                <a:path w="346" h="679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46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08" name="Google Shape;11399;p65"/>
            <p:cNvSpPr/>
            <p:nvPr/>
          </p:nvSpPr>
          <p:spPr>
            <a:xfrm>
              <a:off x="2839947" y="3655327"/>
              <a:ext cx="10630" cy="21611"/>
            </a:xfrm>
            <a:custGeom>
              <a:avLst/>
              <a:gdLst/>
              <a:ahLst/>
              <a:cxnLst/>
              <a:rect l="l" t="t" r="r" b="b"/>
              <a:pathLst>
                <a:path w="334" h="679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7" y="679"/>
                  </a:cubicBezTo>
                  <a:cubicBezTo>
                    <a:pt x="251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09" name="Google Shape;11400;p65"/>
            <p:cNvSpPr/>
            <p:nvPr/>
          </p:nvSpPr>
          <p:spPr>
            <a:xfrm>
              <a:off x="2862672" y="3655327"/>
              <a:ext cx="10662" cy="21611"/>
            </a:xfrm>
            <a:custGeom>
              <a:avLst/>
              <a:gdLst/>
              <a:ahLst/>
              <a:cxnLst/>
              <a:rect l="l" t="t" r="r" b="b"/>
              <a:pathLst>
                <a:path w="335" h="679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8" y="679"/>
                  </a:cubicBezTo>
                  <a:cubicBezTo>
                    <a:pt x="251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10" name="Google Shape;11401;p65"/>
            <p:cNvSpPr/>
            <p:nvPr/>
          </p:nvSpPr>
          <p:spPr>
            <a:xfrm>
              <a:off x="2885429" y="3655327"/>
              <a:ext cx="11012" cy="21611"/>
            </a:xfrm>
            <a:custGeom>
              <a:avLst/>
              <a:gdLst/>
              <a:ahLst/>
              <a:cxnLst/>
              <a:rect l="l" t="t" r="r" b="b"/>
              <a:pathLst>
                <a:path w="346" h="679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46" y="72"/>
                    <a:pt x="274" y="0"/>
                    <a:pt x="167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11" name="Google Shape;11402;p65"/>
            <p:cNvSpPr/>
            <p:nvPr/>
          </p:nvSpPr>
          <p:spPr>
            <a:xfrm>
              <a:off x="2908535" y="3655327"/>
              <a:ext cx="10630" cy="21611"/>
            </a:xfrm>
            <a:custGeom>
              <a:avLst/>
              <a:gdLst/>
              <a:ahLst/>
              <a:cxnLst/>
              <a:rect l="l" t="t" r="r" b="b"/>
              <a:pathLst>
                <a:path w="334" h="679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84" y="679"/>
                    <a:pt x="167" y="679"/>
                  </a:cubicBezTo>
                  <a:cubicBezTo>
                    <a:pt x="263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12" name="Google Shape;11403;p65"/>
            <p:cNvSpPr/>
            <p:nvPr/>
          </p:nvSpPr>
          <p:spPr>
            <a:xfrm>
              <a:off x="2931292" y="3655327"/>
              <a:ext cx="10630" cy="21611"/>
            </a:xfrm>
            <a:custGeom>
              <a:avLst/>
              <a:gdLst/>
              <a:ahLst/>
              <a:cxnLst/>
              <a:rect l="l" t="t" r="r" b="b"/>
              <a:pathLst>
                <a:path w="334" h="679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1" y="679"/>
                    <a:pt x="167" y="679"/>
                  </a:cubicBezTo>
                  <a:cubicBezTo>
                    <a:pt x="262" y="679"/>
                    <a:pt x="333" y="608"/>
                    <a:pt x="333" y="512"/>
                  </a:cubicBezTo>
                  <a:lnTo>
                    <a:pt x="333" y="179"/>
                  </a:lnTo>
                  <a:cubicBezTo>
                    <a:pt x="333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65252"/>
            <a:ext cx="2743200" cy="365125"/>
          </a:xfrm>
        </p:spPr>
        <p:txBody>
          <a:bodyPr/>
          <a:lstStyle/>
          <a:p>
            <a:fld id="{31F26DC6-2DC4-452B-B163-FE3FF404720D}" type="slidenum">
              <a:rPr lang="ru-RU" smtClean="0"/>
              <a:t>4</a:t>
            </a:fld>
            <a:endParaRPr lang="ru-RU" dirty="0"/>
          </a:p>
        </p:txBody>
      </p:sp>
      <p:sp>
        <p:nvSpPr>
          <p:cNvPr id="62" name="Rectangle 9">
            <a:extLst>
              <a:ext uri="{FF2B5EF4-FFF2-40B4-BE49-F238E27FC236}">
                <a16:creationId xmlns:a16="http://schemas.microsoft.com/office/drawing/2014/main" id="{3DAA8DCD-9AC2-44A4-8550-9121AF6799F5}"/>
              </a:ext>
            </a:extLst>
          </p:cNvPr>
          <p:cNvSpPr/>
          <p:nvPr/>
        </p:nvSpPr>
        <p:spPr>
          <a:xfrm>
            <a:off x="6141474" y="2898078"/>
            <a:ext cx="548833" cy="48129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77" name="Google Shape;13830;p69"/>
          <p:cNvGrpSpPr/>
          <p:nvPr/>
        </p:nvGrpSpPr>
        <p:grpSpPr>
          <a:xfrm>
            <a:off x="8102071" y="4896307"/>
            <a:ext cx="724337" cy="590220"/>
            <a:chOff x="5626763" y="2013829"/>
            <a:chExt cx="351722" cy="274788"/>
          </a:xfrm>
          <a:solidFill>
            <a:schemeClr val="bg1"/>
          </a:solidFill>
        </p:grpSpPr>
        <p:sp>
          <p:nvSpPr>
            <p:cNvPr id="78" name="Google Shape;13831;p69"/>
            <p:cNvSpPr/>
            <p:nvPr/>
          </p:nvSpPr>
          <p:spPr>
            <a:xfrm>
              <a:off x="5626763" y="2013829"/>
              <a:ext cx="351722" cy="274788"/>
            </a:xfrm>
            <a:custGeom>
              <a:avLst/>
              <a:gdLst/>
              <a:ahLst/>
              <a:cxnLst/>
              <a:rect l="l" t="t" r="r" b="b"/>
              <a:pathLst>
                <a:path w="11050" h="8633" extrusionOk="0">
                  <a:moveTo>
                    <a:pt x="10657" y="345"/>
                  </a:moveTo>
                  <a:lnTo>
                    <a:pt x="10681" y="714"/>
                  </a:lnTo>
                  <a:lnTo>
                    <a:pt x="9395" y="714"/>
                  </a:lnTo>
                  <a:cubicBezTo>
                    <a:pt x="9312" y="714"/>
                    <a:pt x="9216" y="786"/>
                    <a:pt x="9216" y="893"/>
                  </a:cubicBezTo>
                  <a:cubicBezTo>
                    <a:pt x="9216" y="1000"/>
                    <a:pt x="9288" y="1072"/>
                    <a:pt x="9395" y="1072"/>
                  </a:cubicBezTo>
                  <a:lnTo>
                    <a:pt x="10383" y="1072"/>
                  </a:lnTo>
                  <a:lnTo>
                    <a:pt x="10383" y="6191"/>
                  </a:lnTo>
                  <a:lnTo>
                    <a:pt x="4466" y="6191"/>
                  </a:lnTo>
                  <a:lnTo>
                    <a:pt x="4466" y="6025"/>
                  </a:lnTo>
                  <a:cubicBezTo>
                    <a:pt x="4466" y="5929"/>
                    <a:pt x="4394" y="5846"/>
                    <a:pt x="4287" y="5846"/>
                  </a:cubicBezTo>
                  <a:lnTo>
                    <a:pt x="4001" y="5846"/>
                  </a:lnTo>
                  <a:cubicBezTo>
                    <a:pt x="3978" y="5739"/>
                    <a:pt x="3930" y="5644"/>
                    <a:pt x="3871" y="5536"/>
                  </a:cubicBezTo>
                  <a:lnTo>
                    <a:pt x="4085" y="5322"/>
                  </a:lnTo>
                  <a:cubicBezTo>
                    <a:pt x="4156" y="5251"/>
                    <a:pt x="4156" y="5144"/>
                    <a:pt x="4085" y="5072"/>
                  </a:cubicBezTo>
                  <a:lnTo>
                    <a:pt x="3549" y="4536"/>
                  </a:lnTo>
                  <a:cubicBezTo>
                    <a:pt x="3513" y="4512"/>
                    <a:pt x="3478" y="4489"/>
                    <a:pt x="3430" y="4489"/>
                  </a:cubicBezTo>
                  <a:cubicBezTo>
                    <a:pt x="3382" y="4489"/>
                    <a:pt x="3335" y="4512"/>
                    <a:pt x="3311" y="4536"/>
                  </a:cubicBezTo>
                  <a:lnTo>
                    <a:pt x="3097" y="4739"/>
                  </a:lnTo>
                  <a:cubicBezTo>
                    <a:pt x="2989" y="4679"/>
                    <a:pt x="2894" y="4643"/>
                    <a:pt x="2787" y="4608"/>
                  </a:cubicBezTo>
                  <a:lnTo>
                    <a:pt x="2787" y="4334"/>
                  </a:lnTo>
                  <a:cubicBezTo>
                    <a:pt x="2787" y="4239"/>
                    <a:pt x="2716" y="4155"/>
                    <a:pt x="2608" y="4155"/>
                  </a:cubicBezTo>
                  <a:lnTo>
                    <a:pt x="2180" y="4155"/>
                  </a:lnTo>
                  <a:lnTo>
                    <a:pt x="2180" y="1060"/>
                  </a:lnTo>
                  <a:lnTo>
                    <a:pt x="8788" y="1060"/>
                  </a:lnTo>
                  <a:cubicBezTo>
                    <a:pt x="8871" y="1060"/>
                    <a:pt x="8966" y="976"/>
                    <a:pt x="8966" y="881"/>
                  </a:cubicBezTo>
                  <a:cubicBezTo>
                    <a:pt x="8966" y="786"/>
                    <a:pt x="8895" y="702"/>
                    <a:pt x="8788" y="702"/>
                  </a:cubicBezTo>
                  <a:lnTo>
                    <a:pt x="1894" y="702"/>
                  </a:lnTo>
                  <a:lnTo>
                    <a:pt x="1894" y="345"/>
                  </a:lnTo>
                  <a:close/>
                  <a:moveTo>
                    <a:pt x="10681" y="6537"/>
                  </a:moveTo>
                  <a:lnTo>
                    <a:pt x="10681" y="6870"/>
                  </a:lnTo>
                  <a:lnTo>
                    <a:pt x="4430" y="6870"/>
                  </a:lnTo>
                  <a:cubicBezTo>
                    <a:pt x="4454" y="6846"/>
                    <a:pt x="4466" y="6798"/>
                    <a:pt x="4466" y="6751"/>
                  </a:cubicBezTo>
                  <a:lnTo>
                    <a:pt x="4466" y="6560"/>
                  </a:lnTo>
                  <a:lnTo>
                    <a:pt x="10562" y="6560"/>
                  </a:lnTo>
                  <a:cubicBezTo>
                    <a:pt x="10598" y="6560"/>
                    <a:pt x="10633" y="6548"/>
                    <a:pt x="10657" y="6537"/>
                  </a:cubicBezTo>
                  <a:close/>
                  <a:moveTo>
                    <a:pt x="2477" y="4524"/>
                  </a:moveTo>
                  <a:lnTo>
                    <a:pt x="2477" y="4763"/>
                  </a:lnTo>
                  <a:cubicBezTo>
                    <a:pt x="2477" y="4834"/>
                    <a:pt x="2537" y="4905"/>
                    <a:pt x="2608" y="4929"/>
                  </a:cubicBezTo>
                  <a:cubicBezTo>
                    <a:pt x="2775" y="4965"/>
                    <a:pt x="2942" y="5024"/>
                    <a:pt x="3073" y="5120"/>
                  </a:cubicBezTo>
                  <a:cubicBezTo>
                    <a:pt x="3099" y="5137"/>
                    <a:pt x="3128" y="5145"/>
                    <a:pt x="3157" y="5145"/>
                  </a:cubicBezTo>
                  <a:cubicBezTo>
                    <a:pt x="3206" y="5145"/>
                    <a:pt x="3253" y="5122"/>
                    <a:pt x="3275" y="5084"/>
                  </a:cubicBezTo>
                  <a:lnTo>
                    <a:pt x="3454" y="4905"/>
                  </a:lnTo>
                  <a:lnTo>
                    <a:pt x="3740" y="5191"/>
                  </a:lnTo>
                  <a:lnTo>
                    <a:pt x="3561" y="5370"/>
                  </a:lnTo>
                  <a:cubicBezTo>
                    <a:pt x="3501" y="5429"/>
                    <a:pt x="3490" y="5525"/>
                    <a:pt x="3537" y="5584"/>
                  </a:cubicBezTo>
                  <a:cubicBezTo>
                    <a:pt x="3620" y="5727"/>
                    <a:pt x="3680" y="5882"/>
                    <a:pt x="3728" y="6036"/>
                  </a:cubicBezTo>
                  <a:cubicBezTo>
                    <a:pt x="3740" y="6120"/>
                    <a:pt x="3811" y="6179"/>
                    <a:pt x="3894" y="6179"/>
                  </a:cubicBezTo>
                  <a:lnTo>
                    <a:pt x="4132" y="6179"/>
                  </a:lnTo>
                  <a:lnTo>
                    <a:pt x="4132" y="6572"/>
                  </a:lnTo>
                  <a:lnTo>
                    <a:pt x="3894" y="6572"/>
                  </a:lnTo>
                  <a:cubicBezTo>
                    <a:pt x="3811" y="6572"/>
                    <a:pt x="3740" y="6632"/>
                    <a:pt x="3728" y="6715"/>
                  </a:cubicBezTo>
                  <a:cubicBezTo>
                    <a:pt x="3680" y="6870"/>
                    <a:pt x="3620" y="7037"/>
                    <a:pt x="3537" y="7168"/>
                  </a:cubicBezTo>
                  <a:cubicBezTo>
                    <a:pt x="3490" y="7251"/>
                    <a:pt x="3501" y="7334"/>
                    <a:pt x="3561" y="7382"/>
                  </a:cubicBezTo>
                  <a:lnTo>
                    <a:pt x="3740" y="7560"/>
                  </a:lnTo>
                  <a:lnTo>
                    <a:pt x="3454" y="7834"/>
                  </a:lnTo>
                  <a:lnTo>
                    <a:pt x="3275" y="7656"/>
                  </a:lnTo>
                  <a:cubicBezTo>
                    <a:pt x="3238" y="7626"/>
                    <a:pt x="3193" y="7606"/>
                    <a:pt x="3149" y="7606"/>
                  </a:cubicBezTo>
                  <a:cubicBezTo>
                    <a:pt x="3122" y="7606"/>
                    <a:pt x="3096" y="7614"/>
                    <a:pt x="3073" y="7632"/>
                  </a:cubicBezTo>
                  <a:cubicBezTo>
                    <a:pt x="2918" y="7727"/>
                    <a:pt x="2775" y="7787"/>
                    <a:pt x="2608" y="7822"/>
                  </a:cubicBezTo>
                  <a:cubicBezTo>
                    <a:pt x="2537" y="7846"/>
                    <a:pt x="2477" y="7918"/>
                    <a:pt x="2477" y="7989"/>
                  </a:cubicBezTo>
                  <a:lnTo>
                    <a:pt x="2477" y="8227"/>
                  </a:lnTo>
                  <a:lnTo>
                    <a:pt x="2073" y="8227"/>
                  </a:lnTo>
                  <a:lnTo>
                    <a:pt x="2073" y="7989"/>
                  </a:lnTo>
                  <a:cubicBezTo>
                    <a:pt x="2073" y="7918"/>
                    <a:pt x="2013" y="7846"/>
                    <a:pt x="1942" y="7822"/>
                  </a:cubicBezTo>
                  <a:cubicBezTo>
                    <a:pt x="1775" y="7787"/>
                    <a:pt x="1608" y="7727"/>
                    <a:pt x="1477" y="7632"/>
                  </a:cubicBezTo>
                  <a:cubicBezTo>
                    <a:pt x="1450" y="7614"/>
                    <a:pt x="1419" y="7606"/>
                    <a:pt x="1390" y="7606"/>
                  </a:cubicBezTo>
                  <a:cubicBezTo>
                    <a:pt x="1342" y="7606"/>
                    <a:pt x="1297" y="7626"/>
                    <a:pt x="1275" y="7656"/>
                  </a:cubicBezTo>
                  <a:lnTo>
                    <a:pt x="1096" y="7834"/>
                  </a:lnTo>
                  <a:lnTo>
                    <a:pt x="811" y="7560"/>
                  </a:lnTo>
                  <a:lnTo>
                    <a:pt x="989" y="7382"/>
                  </a:lnTo>
                  <a:cubicBezTo>
                    <a:pt x="1049" y="7322"/>
                    <a:pt x="1061" y="7227"/>
                    <a:pt x="1013" y="7168"/>
                  </a:cubicBezTo>
                  <a:cubicBezTo>
                    <a:pt x="930" y="7025"/>
                    <a:pt x="870" y="6870"/>
                    <a:pt x="823" y="6715"/>
                  </a:cubicBezTo>
                  <a:cubicBezTo>
                    <a:pt x="811" y="6632"/>
                    <a:pt x="739" y="6572"/>
                    <a:pt x="656" y="6572"/>
                  </a:cubicBezTo>
                  <a:lnTo>
                    <a:pt x="418" y="6572"/>
                  </a:lnTo>
                  <a:lnTo>
                    <a:pt x="418" y="6179"/>
                  </a:lnTo>
                  <a:lnTo>
                    <a:pt x="656" y="6179"/>
                  </a:lnTo>
                  <a:cubicBezTo>
                    <a:pt x="739" y="6179"/>
                    <a:pt x="811" y="6120"/>
                    <a:pt x="823" y="6036"/>
                  </a:cubicBezTo>
                  <a:cubicBezTo>
                    <a:pt x="870" y="5882"/>
                    <a:pt x="930" y="5715"/>
                    <a:pt x="1013" y="5584"/>
                  </a:cubicBezTo>
                  <a:cubicBezTo>
                    <a:pt x="1061" y="5501"/>
                    <a:pt x="1049" y="5417"/>
                    <a:pt x="989" y="5370"/>
                  </a:cubicBezTo>
                  <a:lnTo>
                    <a:pt x="811" y="5191"/>
                  </a:lnTo>
                  <a:lnTo>
                    <a:pt x="1096" y="4905"/>
                  </a:lnTo>
                  <a:lnTo>
                    <a:pt x="1275" y="5084"/>
                  </a:lnTo>
                  <a:cubicBezTo>
                    <a:pt x="1313" y="5122"/>
                    <a:pt x="1360" y="5145"/>
                    <a:pt x="1405" y="5145"/>
                  </a:cubicBezTo>
                  <a:cubicBezTo>
                    <a:pt x="1430" y="5145"/>
                    <a:pt x="1456" y="5137"/>
                    <a:pt x="1477" y="5120"/>
                  </a:cubicBezTo>
                  <a:cubicBezTo>
                    <a:pt x="1632" y="5024"/>
                    <a:pt x="1775" y="4965"/>
                    <a:pt x="1942" y="4929"/>
                  </a:cubicBezTo>
                  <a:cubicBezTo>
                    <a:pt x="2013" y="4905"/>
                    <a:pt x="2073" y="4834"/>
                    <a:pt x="2073" y="4763"/>
                  </a:cubicBezTo>
                  <a:lnTo>
                    <a:pt x="2073" y="4524"/>
                  </a:lnTo>
                  <a:close/>
                  <a:moveTo>
                    <a:pt x="1715" y="0"/>
                  </a:moveTo>
                  <a:cubicBezTo>
                    <a:pt x="1632" y="0"/>
                    <a:pt x="1537" y="71"/>
                    <a:pt x="1537" y="179"/>
                  </a:cubicBezTo>
                  <a:lnTo>
                    <a:pt x="1537" y="881"/>
                  </a:lnTo>
                  <a:cubicBezTo>
                    <a:pt x="1537" y="964"/>
                    <a:pt x="1608" y="1060"/>
                    <a:pt x="1715" y="1060"/>
                  </a:cubicBezTo>
                  <a:lnTo>
                    <a:pt x="1835" y="1060"/>
                  </a:lnTo>
                  <a:lnTo>
                    <a:pt x="1835" y="4155"/>
                  </a:lnTo>
                  <a:cubicBezTo>
                    <a:pt x="1751" y="4167"/>
                    <a:pt x="1692" y="4239"/>
                    <a:pt x="1692" y="4310"/>
                  </a:cubicBezTo>
                  <a:lnTo>
                    <a:pt x="1692" y="4596"/>
                  </a:lnTo>
                  <a:cubicBezTo>
                    <a:pt x="1585" y="4632"/>
                    <a:pt x="1477" y="4667"/>
                    <a:pt x="1370" y="4727"/>
                  </a:cubicBezTo>
                  <a:lnTo>
                    <a:pt x="1168" y="4524"/>
                  </a:lnTo>
                  <a:cubicBezTo>
                    <a:pt x="1132" y="4489"/>
                    <a:pt x="1096" y="4477"/>
                    <a:pt x="1049" y="4477"/>
                  </a:cubicBezTo>
                  <a:cubicBezTo>
                    <a:pt x="1001" y="4477"/>
                    <a:pt x="953" y="4489"/>
                    <a:pt x="930" y="4524"/>
                  </a:cubicBezTo>
                  <a:lnTo>
                    <a:pt x="394" y="5060"/>
                  </a:lnTo>
                  <a:cubicBezTo>
                    <a:pt x="322" y="5132"/>
                    <a:pt x="322" y="5239"/>
                    <a:pt x="394" y="5310"/>
                  </a:cubicBezTo>
                  <a:lnTo>
                    <a:pt x="596" y="5525"/>
                  </a:lnTo>
                  <a:cubicBezTo>
                    <a:pt x="537" y="5620"/>
                    <a:pt x="501" y="5727"/>
                    <a:pt x="465" y="5834"/>
                  </a:cubicBezTo>
                  <a:lnTo>
                    <a:pt x="180" y="5834"/>
                  </a:lnTo>
                  <a:cubicBezTo>
                    <a:pt x="96" y="5834"/>
                    <a:pt x="1" y="5906"/>
                    <a:pt x="1" y="6013"/>
                  </a:cubicBezTo>
                  <a:lnTo>
                    <a:pt x="1" y="6751"/>
                  </a:lnTo>
                  <a:cubicBezTo>
                    <a:pt x="1" y="6846"/>
                    <a:pt x="84" y="6929"/>
                    <a:pt x="180" y="6929"/>
                  </a:cubicBezTo>
                  <a:lnTo>
                    <a:pt x="465" y="6929"/>
                  </a:lnTo>
                  <a:cubicBezTo>
                    <a:pt x="501" y="7037"/>
                    <a:pt x="537" y="7144"/>
                    <a:pt x="596" y="7251"/>
                  </a:cubicBezTo>
                  <a:lnTo>
                    <a:pt x="394" y="7453"/>
                  </a:lnTo>
                  <a:cubicBezTo>
                    <a:pt x="322" y="7525"/>
                    <a:pt x="322" y="7632"/>
                    <a:pt x="394" y="7703"/>
                  </a:cubicBezTo>
                  <a:lnTo>
                    <a:pt x="930" y="8239"/>
                  </a:lnTo>
                  <a:cubicBezTo>
                    <a:pt x="965" y="8281"/>
                    <a:pt x="1010" y="8302"/>
                    <a:pt x="1055" y="8302"/>
                  </a:cubicBezTo>
                  <a:cubicBezTo>
                    <a:pt x="1099" y="8302"/>
                    <a:pt x="1144" y="8281"/>
                    <a:pt x="1180" y="8239"/>
                  </a:cubicBezTo>
                  <a:lnTo>
                    <a:pt x="1394" y="8037"/>
                  </a:lnTo>
                  <a:cubicBezTo>
                    <a:pt x="1489" y="8096"/>
                    <a:pt x="1596" y="8144"/>
                    <a:pt x="1704" y="8168"/>
                  </a:cubicBezTo>
                  <a:lnTo>
                    <a:pt x="1704" y="8453"/>
                  </a:lnTo>
                  <a:cubicBezTo>
                    <a:pt x="1704" y="8537"/>
                    <a:pt x="1775" y="8632"/>
                    <a:pt x="1882" y="8632"/>
                  </a:cubicBezTo>
                  <a:lnTo>
                    <a:pt x="2620" y="8632"/>
                  </a:lnTo>
                  <a:cubicBezTo>
                    <a:pt x="2716" y="8632"/>
                    <a:pt x="2799" y="8549"/>
                    <a:pt x="2799" y="8453"/>
                  </a:cubicBezTo>
                  <a:lnTo>
                    <a:pt x="2799" y="8168"/>
                  </a:lnTo>
                  <a:cubicBezTo>
                    <a:pt x="2906" y="8144"/>
                    <a:pt x="3013" y="8096"/>
                    <a:pt x="3120" y="8037"/>
                  </a:cubicBezTo>
                  <a:lnTo>
                    <a:pt x="3323" y="8239"/>
                  </a:lnTo>
                  <a:cubicBezTo>
                    <a:pt x="3359" y="8281"/>
                    <a:pt x="3403" y="8302"/>
                    <a:pt x="3448" y="8302"/>
                  </a:cubicBezTo>
                  <a:cubicBezTo>
                    <a:pt x="3492" y="8302"/>
                    <a:pt x="3537" y="8281"/>
                    <a:pt x="3573" y="8239"/>
                  </a:cubicBezTo>
                  <a:lnTo>
                    <a:pt x="4109" y="7703"/>
                  </a:lnTo>
                  <a:cubicBezTo>
                    <a:pt x="4192" y="7632"/>
                    <a:pt x="4192" y="7525"/>
                    <a:pt x="4109" y="7453"/>
                  </a:cubicBezTo>
                  <a:lnTo>
                    <a:pt x="3906" y="7251"/>
                  </a:lnTo>
                  <a:cubicBezTo>
                    <a:pt x="3906" y="7227"/>
                    <a:pt x="3918" y="7227"/>
                    <a:pt x="3918" y="7215"/>
                  </a:cubicBezTo>
                  <a:lnTo>
                    <a:pt x="10871" y="7215"/>
                  </a:lnTo>
                  <a:cubicBezTo>
                    <a:pt x="10955" y="7215"/>
                    <a:pt x="11050" y="7144"/>
                    <a:pt x="11050" y="7037"/>
                  </a:cubicBezTo>
                  <a:lnTo>
                    <a:pt x="11050" y="6358"/>
                  </a:lnTo>
                  <a:cubicBezTo>
                    <a:pt x="11050" y="6263"/>
                    <a:pt x="10979" y="6179"/>
                    <a:pt x="10871" y="6179"/>
                  </a:cubicBezTo>
                  <a:lnTo>
                    <a:pt x="10752" y="6179"/>
                  </a:lnTo>
                  <a:lnTo>
                    <a:pt x="10752" y="1060"/>
                  </a:lnTo>
                  <a:lnTo>
                    <a:pt x="10836" y="1060"/>
                  </a:lnTo>
                  <a:cubicBezTo>
                    <a:pt x="10931" y="1060"/>
                    <a:pt x="11014" y="976"/>
                    <a:pt x="11014" y="881"/>
                  </a:cubicBezTo>
                  <a:lnTo>
                    <a:pt x="11014" y="179"/>
                  </a:lnTo>
                  <a:cubicBezTo>
                    <a:pt x="11014" y="83"/>
                    <a:pt x="10943" y="0"/>
                    <a:pt x="10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832;p69"/>
            <p:cNvSpPr/>
            <p:nvPr/>
          </p:nvSpPr>
          <p:spPr>
            <a:xfrm>
              <a:off x="5784799" y="2125234"/>
              <a:ext cx="33390" cy="70503"/>
            </a:xfrm>
            <a:custGeom>
              <a:avLst/>
              <a:gdLst/>
              <a:ahLst/>
              <a:cxnLst/>
              <a:rect l="l" t="t" r="r" b="b"/>
              <a:pathLst>
                <a:path w="1049" h="2215" extrusionOk="0">
                  <a:moveTo>
                    <a:pt x="691" y="334"/>
                  </a:moveTo>
                  <a:lnTo>
                    <a:pt x="691" y="1858"/>
                  </a:lnTo>
                  <a:lnTo>
                    <a:pt x="334" y="1858"/>
                  </a:lnTo>
                  <a:lnTo>
                    <a:pt x="334" y="334"/>
                  </a:lnTo>
                  <a:close/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lnTo>
                    <a:pt x="1" y="2036"/>
                  </a:lnTo>
                  <a:cubicBezTo>
                    <a:pt x="1" y="2120"/>
                    <a:pt x="72" y="2215"/>
                    <a:pt x="179" y="2215"/>
                  </a:cubicBezTo>
                  <a:lnTo>
                    <a:pt x="870" y="2215"/>
                  </a:lnTo>
                  <a:cubicBezTo>
                    <a:pt x="965" y="2215"/>
                    <a:pt x="1049" y="2144"/>
                    <a:pt x="1049" y="2036"/>
                  </a:cubicBezTo>
                  <a:lnTo>
                    <a:pt x="1049" y="179"/>
                  </a:lnTo>
                  <a:cubicBezTo>
                    <a:pt x="1049" y="72"/>
                    <a:pt x="965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833;p69"/>
            <p:cNvSpPr/>
            <p:nvPr/>
          </p:nvSpPr>
          <p:spPr>
            <a:xfrm>
              <a:off x="5824236" y="2097956"/>
              <a:ext cx="33740" cy="97782"/>
            </a:xfrm>
            <a:custGeom>
              <a:avLst/>
              <a:gdLst/>
              <a:ahLst/>
              <a:cxnLst/>
              <a:rect l="l" t="t" r="r" b="b"/>
              <a:pathLst>
                <a:path w="1060" h="3072" extrusionOk="0">
                  <a:moveTo>
                    <a:pt x="703" y="345"/>
                  </a:moveTo>
                  <a:lnTo>
                    <a:pt x="703" y="2715"/>
                  </a:lnTo>
                  <a:lnTo>
                    <a:pt x="345" y="2715"/>
                  </a:lnTo>
                  <a:lnTo>
                    <a:pt x="345" y="345"/>
                  </a:lnTo>
                  <a:close/>
                  <a:moveTo>
                    <a:pt x="179" y="0"/>
                  </a:moveTo>
                  <a:cubicBezTo>
                    <a:pt x="95" y="0"/>
                    <a:pt x="0" y="84"/>
                    <a:pt x="0" y="179"/>
                  </a:cubicBezTo>
                  <a:lnTo>
                    <a:pt x="0" y="2893"/>
                  </a:lnTo>
                  <a:cubicBezTo>
                    <a:pt x="0" y="2977"/>
                    <a:pt x="83" y="3072"/>
                    <a:pt x="179" y="3072"/>
                  </a:cubicBezTo>
                  <a:lnTo>
                    <a:pt x="881" y="3072"/>
                  </a:lnTo>
                  <a:cubicBezTo>
                    <a:pt x="976" y="3072"/>
                    <a:pt x="1060" y="3001"/>
                    <a:pt x="1060" y="2893"/>
                  </a:cubicBezTo>
                  <a:lnTo>
                    <a:pt x="1060" y="179"/>
                  </a:lnTo>
                  <a:cubicBezTo>
                    <a:pt x="1048" y="84"/>
                    <a:pt x="976" y="0"/>
                    <a:pt x="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834;p69"/>
            <p:cNvSpPr/>
            <p:nvPr/>
          </p:nvSpPr>
          <p:spPr>
            <a:xfrm>
              <a:off x="5864024" y="2111961"/>
              <a:ext cx="33740" cy="83426"/>
            </a:xfrm>
            <a:custGeom>
              <a:avLst/>
              <a:gdLst/>
              <a:ahLst/>
              <a:cxnLst/>
              <a:rect l="l" t="t" r="r" b="b"/>
              <a:pathLst>
                <a:path w="1060" h="2621" extrusionOk="0">
                  <a:moveTo>
                    <a:pt x="703" y="358"/>
                  </a:moveTo>
                  <a:lnTo>
                    <a:pt x="703" y="2275"/>
                  </a:lnTo>
                  <a:lnTo>
                    <a:pt x="346" y="2275"/>
                  </a:lnTo>
                  <a:lnTo>
                    <a:pt x="346" y="358"/>
                  </a:lnTo>
                  <a:close/>
                  <a:moveTo>
                    <a:pt x="191" y="1"/>
                  </a:moveTo>
                  <a:cubicBezTo>
                    <a:pt x="96" y="1"/>
                    <a:pt x="0" y="72"/>
                    <a:pt x="0" y="179"/>
                  </a:cubicBezTo>
                  <a:lnTo>
                    <a:pt x="0" y="2442"/>
                  </a:lnTo>
                  <a:cubicBezTo>
                    <a:pt x="0" y="2525"/>
                    <a:pt x="84" y="2620"/>
                    <a:pt x="191" y="2620"/>
                  </a:cubicBezTo>
                  <a:lnTo>
                    <a:pt x="881" y="2620"/>
                  </a:lnTo>
                  <a:cubicBezTo>
                    <a:pt x="977" y="2620"/>
                    <a:pt x="1060" y="2537"/>
                    <a:pt x="1060" y="2442"/>
                  </a:cubicBezTo>
                  <a:lnTo>
                    <a:pt x="1060" y="179"/>
                  </a:lnTo>
                  <a:cubicBezTo>
                    <a:pt x="1048" y="84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835;p69"/>
            <p:cNvSpPr/>
            <p:nvPr/>
          </p:nvSpPr>
          <p:spPr>
            <a:xfrm>
              <a:off x="5904193" y="2065744"/>
              <a:ext cx="33390" cy="129644"/>
            </a:xfrm>
            <a:custGeom>
              <a:avLst/>
              <a:gdLst/>
              <a:ahLst/>
              <a:cxnLst/>
              <a:rect l="l" t="t" r="r" b="b"/>
              <a:pathLst>
                <a:path w="1049" h="4073" extrusionOk="0">
                  <a:moveTo>
                    <a:pt x="691" y="357"/>
                  </a:moveTo>
                  <a:lnTo>
                    <a:pt x="691" y="3727"/>
                  </a:lnTo>
                  <a:lnTo>
                    <a:pt x="334" y="3727"/>
                  </a:lnTo>
                  <a:lnTo>
                    <a:pt x="334" y="357"/>
                  </a:lnTo>
                  <a:close/>
                  <a:moveTo>
                    <a:pt x="179" y="0"/>
                  </a:moveTo>
                  <a:cubicBezTo>
                    <a:pt x="72" y="24"/>
                    <a:pt x="0" y="95"/>
                    <a:pt x="0" y="179"/>
                  </a:cubicBezTo>
                  <a:lnTo>
                    <a:pt x="0" y="3894"/>
                  </a:lnTo>
                  <a:cubicBezTo>
                    <a:pt x="0" y="3977"/>
                    <a:pt x="72" y="4072"/>
                    <a:pt x="179" y="4072"/>
                  </a:cubicBezTo>
                  <a:lnTo>
                    <a:pt x="870" y="4072"/>
                  </a:lnTo>
                  <a:cubicBezTo>
                    <a:pt x="965" y="4072"/>
                    <a:pt x="1048" y="3989"/>
                    <a:pt x="1048" y="3894"/>
                  </a:cubicBezTo>
                  <a:lnTo>
                    <a:pt x="1048" y="179"/>
                  </a:lnTo>
                  <a:cubicBezTo>
                    <a:pt x="1048" y="95"/>
                    <a:pt x="977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836;p69"/>
            <p:cNvSpPr/>
            <p:nvPr/>
          </p:nvSpPr>
          <p:spPr>
            <a:xfrm>
              <a:off x="5713563" y="2080131"/>
              <a:ext cx="40965" cy="11395"/>
            </a:xfrm>
            <a:custGeom>
              <a:avLst/>
              <a:gdLst/>
              <a:ahLst/>
              <a:cxnLst/>
              <a:rect l="l" t="t" r="r" b="b"/>
              <a:pathLst>
                <a:path w="1287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2" y="263"/>
                    <a:pt x="96" y="358"/>
                    <a:pt x="179" y="358"/>
                  </a:cubicBezTo>
                  <a:lnTo>
                    <a:pt x="1108" y="358"/>
                  </a:lnTo>
                  <a:cubicBezTo>
                    <a:pt x="1191" y="358"/>
                    <a:pt x="1286" y="286"/>
                    <a:pt x="1286" y="179"/>
                  </a:cubicBezTo>
                  <a:cubicBezTo>
                    <a:pt x="1286" y="72"/>
                    <a:pt x="1203" y="1"/>
                    <a:pt x="11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837;p69"/>
            <p:cNvSpPr/>
            <p:nvPr/>
          </p:nvSpPr>
          <p:spPr>
            <a:xfrm>
              <a:off x="5713945" y="2097574"/>
              <a:ext cx="56880" cy="11395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1608" y="357"/>
                  </a:lnTo>
                  <a:cubicBezTo>
                    <a:pt x="1703" y="357"/>
                    <a:pt x="1786" y="286"/>
                    <a:pt x="1786" y="179"/>
                  </a:cubicBezTo>
                  <a:cubicBezTo>
                    <a:pt x="1774" y="72"/>
                    <a:pt x="1703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838;p69"/>
            <p:cNvSpPr/>
            <p:nvPr/>
          </p:nvSpPr>
          <p:spPr>
            <a:xfrm>
              <a:off x="5713945" y="2114985"/>
              <a:ext cx="56880" cy="11427"/>
            </a:xfrm>
            <a:custGeom>
              <a:avLst/>
              <a:gdLst/>
              <a:ahLst/>
              <a:cxnLst/>
              <a:rect l="l" t="t" r="r" b="b"/>
              <a:pathLst>
                <a:path w="1787" h="359" extrusionOk="0">
                  <a:moveTo>
                    <a:pt x="179" y="1"/>
                  </a:moveTo>
                  <a:cubicBezTo>
                    <a:pt x="96" y="1"/>
                    <a:pt x="0" y="84"/>
                    <a:pt x="0" y="180"/>
                  </a:cubicBezTo>
                  <a:cubicBezTo>
                    <a:pt x="0" y="275"/>
                    <a:pt x="84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7"/>
                    <a:pt x="1786" y="180"/>
                  </a:cubicBezTo>
                  <a:cubicBezTo>
                    <a:pt x="1774" y="84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839;p69"/>
            <p:cNvSpPr/>
            <p:nvPr/>
          </p:nvSpPr>
          <p:spPr>
            <a:xfrm>
              <a:off x="5713945" y="2132810"/>
              <a:ext cx="56880" cy="11013"/>
            </a:xfrm>
            <a:custGeom>
              <a:avLst/>
              <a:gdLst/>
              <a:ahLst/>
              <a:cxnLst/>
              <a:rect l="l" t="t" r="r" b="b"/>
              <a:pathLst>
                <a:path w="1787" h="346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63"/>
                    <a:pt x="84" y="346"/>
                    <a:pt x="179" y="346"/>
                  </a:cubicBezTo>
                  <a:lnTo>
                    <a:pt x="1608" y="346"/>
                  </a:lnTo>
                  <a:cubicBezTo>
                    <a:pt x="1703" y="346"/>
                    <a:pt x="1786" y="274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840;p69"/>
            <p:cNvSpPr/>
            <p:nvPr/>
          </p:nvSpPr>
          <p:spPr>
            <a:xfrm>
              <a:off x="5663526" y="2182464"/>
              <a:ext cx="69389" cy="68625"/>
            </a:xfrm>
            <a:custGeom>
              <a:avLst/>
              <a:gdLst/>
              <a:ahLst/>
              <a:cxnLst/>
              <a:rect l="l" t="t" r="r" b="b"/>
              <a:pathLst>
                <a:path w="2180" h="2156" extrusionOk="0">
                  <a:moveTo>
                    <a:pt x="1084" y="0"/>
                  </a:moveTo>
                  <a:cubicBezTo>
                    <a:pt x="489" y="0"/>
                    <a:pt x="1" y="488"/>
                    <a:pt x="1" y="1084"/>
                  </a:cubicBezTo>
                  <a:cubicBezTo>
                    <a:pt x="1" y="1322"/>
                    <a:pt x="72" y="1548"/>
                    <a:pt x="215" y="1739"/>
                  </a:cubicBezTo>
                  <a:cubicBezTo>
                    <a:pt x="250" y="1780"/>
                    <a:pt x="300" y="1806"/>
                    <a:pt x="351" y="1806"/>
                  </a:cubicBezTo>
                  <a:cubicBezTo>
                    <a:pt x="387" y="1806"/>
                    <a:pt x="423" y="1792"/>
                    <a:pt x="453" y="1762"/>
                  </a:cubicBezTo>
                  <a:cubicBezTo>
                    <a:pt x="537" y="1715"/>
                    <a:pt x="549" y="1608"/>
                    <a:pt x="489" y="1524"/>
                  </a:cubicBezTo>
                  <a:cubicBezTo>
                    <a:pt x="382" y="1393"/>
                    <a:pt x="334" y="1250"/>
                    <a:pt x="334" y="1084"/>
                  </a:cubicBezTo>
                  <a:cubicBezTo>
                    <a:pt x="334" y="679"/>
                    <a:pt x="668" y="334"/>
                    <a:pt x="1084" y="334"/>
                  </a:cubicBezTo>
                  <a:cubicBezTo>
                    <a:pt x="1489" y="334"/>
                    <a:pt x="1823" y="667"/>
                    <a:pt x="1823" y="1084"/>
                  </a:cubicBezTo>
                  <a:cubicBezTo>
                    <a:pt x="1823" y="1334"/>
                    <a:pt x="1703" y="1560"/>
                    <a:pt x="1501" y="1691"/>
                  </a:cubicBezTo>
                  <a:cubicBezTo>
                    <a:pt x="1489" y="1691"/>
                    <a:pt x="1489" y="1715"/>
                    <a:pt x="1465" y="1715"/>
                  </a:cubicBezTo>
                  <a:lnTo>
                    <a:pt x="1453" y="1715"/>
                  </a:lnTo>
                  <a:lnTo>
                    <a:pt x="1442" y="1727"/>
                  </a:lnTo>
                  <a:lnTo>
                    <a:pt x="1430" y="1727"/>
                  </a:lnTo>
                  <a:cubicBezTo>
                    <a:pt x="1406" y="1727"/>
                    <a:pt x="1406" y="1739"/>
                    <a:pt x="1394" y="1739"/>
                  </a:cubicBezTo>
                  <a:cubicBezTo>
                    <a:pt x="1382" y="1739"/>
                    <a:pt x="1382" y="1751"/>
                    <a:pt x="1370" y="1751"/>
                  </a:cubicBezTo>
                  <a:lnTo>
                    <a:pt x="1346" y="1751"/>
                  </a:lnTo>
                  <a:cubicBezTo>
                    <a:pt x="1346" y="1751"/>
                    <a:pt x="1334" y="1751"/>
                    <a:pt x="1334" y="1774"/>
                  </a:cubicBezTo>
                  <a:lnTo>
                    <a:pt x="1322" y="1774"/>
                  </a:lnTo>
                  <a:cubicBezTo>
                    <a:pt x="1311" y="1774"/>
                    <a:pt x="1311" y="1774"/>
                    <a:pt x="1287" y="1786"/>
                  </a:cubicBezTo>
                  <a:cubicBezTo>
                    <a:pt x="1275" y="1786"/>
                    <a:pt x="1275" y="1786"/>
                    <a:pt x="1263" y="1798"/>
                  </a:cubicBezTo>
                  <a:lnTo>
                    <a:pt x="834" y="1798"/>
                  </a:lnTo>
                  <a:cubicBezTo>
                    <a:pt x="811" y="1798"/>
                    <a:pt x="811" y="1798"/>
                    <a:pt x="799" y="1786"/>
                  </a:cubicBezTo>
                  <a:cubicBezTo>
                    <a:pt x="787" y="1786"/>
                    <a:pt x="787" y="1786"/>
                    <a:pt x="775" y="1774"/>
                  </a:cubicBezTo>
                  <a:lnTo>
                    <a:pt x="751" y="1774"/>
                  </a:lnTo>
                  <a:cubicBezTo>
                    <a:pt x="732" y="1766"/>
                    <a:pt x="712" y="1762"/>
                    <a:pt x="691" y="1762"/>
                  </a:cubicBezTo>
                  <a:cubicBezTo>
                    <a:pt x="623" y="1762"/>
                    <a:pt x="555" y="1805"/>
                    <a:pt x="537" y="1870"/>
                  </a:cubicBezTo>
                  <a:cubicBezTo>
                    <a:pt x="501" y="1965"/>
                    <a:pt x="549" y="2072"/>
                    <a:pt x="632" y="2096"/>
                  </a:cubicBezTo>
                  <a:lnTo>
                    <a:pt x="656" y="2096"/>
                  </a:lnTo>
                  <a:cubicBezTo>
                    <a:pt x="668" y="2096"/>
                    <a:pt x="680" y="2108"/>
                    <a:pt x="691" y="2108"/>
                  </a:cubicBezTo>
                  <a:cubicBezTo>
                    <a:pt x="715" y="2108"/>
                    <a:pt x="727" y="2132"/>
                    <a:pt x="739" y="2132"/>
                  </a:cubicBezTo>
                  <a:lnTo>
                    <a:pt x="751" y="2132"/>
                  </a:lnTo>
                  <a:cubicBezTo>
                    <a:pt x="775" y="2132"/>
                    <a:pt x="787" y="2132"/>
                    <a:pt x="787" y="2143"/>
                  </a:cubicBezTo>
                  <a:lnTo>
                    <a:pt x="799" y="2143"/>
                  </a:lnTo>
                  <a:cubicBezTo>
                    <a:pt x="811" y="2143"/>
                    <a:pt x="834" y="2143"/>
                    <a:pt x="846" y="2155"/>
                  </a:cubicBezTo>
                  <a:lnTo>
                    <a:pt x="1156" y="2155"/>
                  </a:lnTo>
                  <a:cubicBezTo>
                    <a:pt x="1168" y="2155"/>
                    <a:pt x="1180" y="2155"/>
                    <a:pt x="1203" y="2143"/>
                  </a:cubicBezTo>
                  <a:lnTo>
                    <a:pt x="1215" y="2143"/>
                  </a:lnTo>
                  <a:cubicBezTo>
                    <a:pt x="1227" y="2143"/>
                    <a:pt x="1239" y="2143"/>
                    <a:pt x="1239" y="2132"/>
                  </a:cubicBezTo>
                  <a:lnTo>
                    <a:pt x="1263" y="2132"/>
                  </a:lnTo>
                  <a:cubicBezTo>
                    <a:pt x="1275" y="2132"/>
                    <a:pt x="1287" y="2108"/>
                    <a:pt x="1299" y="2108"/>
                  </a:cubicBezTo>
                  <a:cubicBezTo>
                    <a:pt x="1322" y="2108"/>
                    <a:pt x="1334" y="2096"/>
                    <a:pt x="1346" y="2096"/>
                  </a:cubicBezTo>
                  <a:lnTo>
                    <a:pt x="1358" y="2096"/>
                  </a:lnTo>
                  <a:cubicBezTo>
                    <a:pt x="1382" y="2096"/>
                    <a:pt x="1382" y="2084"/>
                    <a:pt x="1394" y="2084"/>
                  </a:cubicBezTo>
                  <a:lnTo>
                    <a:pt x="1406" y="2084"/>
                  </a:lnTo>
                  <a:cubicBezTo>
                    <a:pt x="1418" y="2084"/>
                    <a:pt x="1442" y="2072"/>
                    <a:pt x="1453" y="2072"/>
                  </a:cubicBezTo>
                  <a:cubicBezTo>
                    <a:pt x="1465" y="2072"/>
                    <a:pt x="1477" y="2048"/>
                    <a:pt x="1501" y="2048"/>
                  </a:cubicBezTo>
                  <a:lnTo>
                    <a:pt x="1513" y="2048"/>
                  </a:lnTo>
                  <a:cubicBezTo>
                    <a:pt x="1525" y="2048"/>
                    <a:pt x="1525" y="2036"/>
                    <a:pt x="1537" y="2036"/>
                  </a:cubicBezTo>
                  <a:lnTo>
                    <a:pt x="1561" y="2036"/>
                  </a:lnTo>
                  <a:cubicBezTo>
                    <a:pt x="1573" y="2024"/>
                    <a:pt x="1584" y="2024"/>
                    <a:pt x="1596" y="2012"/>
                  </a:cubicBezTo>
                  <a:cubicBezTo>
                    <a:pt x="1894" y="1798"/>
                    <a:pt x="2073" y="1465"/>
                    <a:pt x="2073" y="1096"/>
                  </a:cubicBezTo>
                  <a:cubicBezTo>
                    <a:pt x="2180" y="488"/>
                    <a:pt x="1692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11034;p65"/>
          <p:cNvGrpSpPr/>
          <p:nvPr/>
        </p:nvGrpSpPr>
        <p:grpSpPr>
          <a:xfrm>
            <a:off x="4665235" y="3515375"/>
            <a:ext cx="557915" cy="495919"/>
            <a:chOff x="2661459" y="2015001"/>
            <a:chExt cx="322508" cy="273494"/>
          </a:xfrm>
          <a:solidFill>
            <a:schemeClr val="bg1"/>
          </a:solidFill>
        </p:grpSpPr>
        <p:sp>
          <p:nvSpPr>
            <p:cNvPr id="92" name="Google Shape;11035;p65"/>
            <p:cNvSpPr/>
            <p:nvPr/>
          </p:nvSpPr>
          <p:spPr>
            <a:xfrm>
              <a:off x="2661459" y="2028878"/>
              <a:ext cx="322508" cy="259617"/>
            </a:xfrm>
            <a:custGeom>
              <a:avLst/>
              <a:gdLst/>
              <a:ahLst/>
              <a:cxnLst/>
              <a:rect l="l" t="t" r="r" b="b"/>
              <a:pathLst>
                <a:path w="10133" h="8157" extrusionOk="0">
                  <a:moveTo>
                    <a:pt x="6156" y="2227"/>
                  </a:moveTo>
                  <a:lnTo>
                    <a:pt x="6966" y="2489"/>
                  </a:lnTo>
                  <a:cubicBezTo>
                    <a:pt x="6975" y="2492"/>
                    <a:pt x="6987" y="2494"/>
                    <a:pt x="6999" y="2494"/>
                  </a:cubicBezTo>
                  <a:cubicBezTo>
                    <a:pt x="7032" y="2494"/>
                    <a:pt x="7071" y="2483"/>
                    <a:pt x="7097" y="2465"/>
                  </a:cubicBezTo>
                  <a:lnTo>
                    <a:pt x="7347" y="2263"/>
                  </a:lnTo>
                  <a:lnTo>
                    <a:pt x="9121" y="4585"/>
                  </a:lnTo>
                  <a:lnTo>
                    <a:pt x="8847" y="4799"/>
                  </a:lnTo>
                  <a:cubicBezTo>
                    <a:pt x="8835" y="4787"/>
                    <a:pt x="8811" y="4763"/>
                    <a:pt x="8799" y="4763"/>
                  </a:cubicBezTo>
                  <a:lnTo>
                    <a:pt x="5728" y="3096"/>
                  </a:lnTo>
                  <a:lnTo>
                    <a:pt x="5847" y="2918"/>
                  </a:lnTo>
                  <a:cubicBezTo>
                    <a:pt x="5894" y="2846"/>
                    <a:pt x="5859" y="2763"/>
                    <a:pt x="5799" y="2715"/>
                  </a:cubicBezTo>
                  <a:cubicBezTo>
                    <a:pt x="5776" y="2700"/>
                    <a:pt x="5750" y="2693"/>
                    <a:pt x="5725" y="2693"/>
                  </a:cubicBezTo>
                  <a:cubicBezTo>
                    <a:pt x="5672" y="2693"/>
                    <a:pt x="5621" y="2723"/>
                    <a:pt x="5597" y="2763"/>
                  </a:cubicBezTo>
                  <a:lnTo>
                    <a:pt x="5263" y="3263"/>
                  </a:lnTo>
                  <a:cubicBezTo>
                    <a:pt x="5251" y="3299"/>
                    <a:pt x="5240" y="3311"/>
                    <a:pt x="5240" y="3335"/>
                  </a:cubicBezTo>
                  <a:lnTo>
                    <a:pt x="5240" y="4609"/>
                  </a:lnTo>
                  <a:cubicBezTo>
                    <a:pt x="5240" y="4870"/>
                    <a:pt x="5013" y="5085"/>
                    <a:pt x="4763" y="5085"/>
                  </a:cubicBezTo>
                  <a:cubicBezTo>
                    <a:pt x="4489" y="5085"/>
                    <a:pt x="4287" y="4859"/>
                    <a:pt x="4287" y="4609"/>
                  </a:cubicBezTo>
                  <a:lnTo>
                    <a:pt x="4287" y="3358"/>
                  </a:lnTo>
                  <a:lnTo>
                    <a:pt x="4561" y="2227"/>
                  </a:lnTo>
                  <a:close/>
                  <a:moveTo>
                    <a:pt x="2620" y="1727"/>
                  </a:moveTo>
                  <a:lnTo>
                    <a:pt x="2858" y="1870"/>
                  </a:lnTo>
                  <a:lnTo>
                    <a:pt x="906" y="5228"/>
                  </a:lnTo>
                  <a:lnTo>
                    <a:pt x="668" y="5097"/>
                  </a:lnTo>
                  <a:lnTo>
                    <a:pt x="2620" y="1727"/>
                  </a:lnTo>
                  <a:close/>
                  <a:moveTo>
                    <a:pt x="3108" y="4656"/>
                  </a:moveTo>
                  <a:cubicBezTo>
                    <a:pt x="3215" y="4656"/>
                    <a:pt x="3299" y="4704"/>
                    <a:pt x="3358" y="4799"/>
                  </a:cubicBezTo>
                  <a:cubicBezTo>
                    <a:pt x="3465" y="4942"/>
                    <a:pt x="3442" y="5156"/>
                    <a:pt x="3287" y="5251"/>
                  </a:cubicBezTo>
                  <a:lnTo>
                    <a:pt x="2263" y="6013"/>
                  </a:lnTo>
                  <a:cubicBezTo>
                    <a:pt x="2200" y="6057"/>
                    <a:pt x="2130" y="6079"/>
                    <a:pt x="2062" y="6079"/>
                  </a:cubicBezTo>
                  <a:cubicBezTo>
                    <a:pt x="1964" y="6079"/>
                    <a:pt x="1869" y="6033"/>
                    <a:pt x="1799" y="5942"/>
                  </a:cubicBezTo>
                  <a:cubicBezTo>
                    <a:pt x="1691" y="5799"/>
                    <a:pt x="1727" y="5597"/>
                    <a:pt x="1870" y="5478"/>
                  </a:cubicBezTo>
                  <a:lnTo>
                    <a:pt x="2918" y="4716"/>
                  </a:lnTo>
                  <a:cubicBezTo>
                    <a:pt x="2977" y="4680"/>
                    <a:pt x="3037" y="4656"/>
                    <a:pt x="3108" y="4656"/>
                  </a:cubicBezTo>
                  <a:close/>
                  <a:moveTo>
                    <a:pt x="3739" y="5418"/>
                  </a:moveTo>
                  <a:cubicBezTo>
                    <a:pt x="3823" y="5418"/>
                    <a:pt x="3918" y="5478"/>
                    <a:pt x="3977" y="5549"/>
                  </a:cubicBezTo>
                  <a:cubicBezTo>
                    <a:pt x="4073" y="5704"/>
                    <a:pt x="4049" y="5906"/>
                    <a:pt x="3894" y="6013"/>
                  </a:cubicBezTo>
                  <a:lnTo>
                    <a:pt x="3084" y="6609"/>
                  </a:lnTo>
                  <a:cubicBezTo>
                    <a:pt x="3021" y="6653"/>
                    <a:pt x="2952" y="6675"/>
                    <a:pt x="2885" y="6675"/>
                  </a:cubicBezTo>
                  <a:cubicBezTo>
                    <a:pt x="2788" y="6675"/>
                    <a:pt x="2695" y="6629"/>
                    <a:pt x="2632" y="6537"/>
                  </a:cubicBezTo>
                  <a:cubicBezTo>
                    <a:pt x="2525" y="6394"/>
                    <a:pt x="2561" y="6180"/>
                    <a:pt x="2703" y="6073"/>
                  </a:cubicBezTo>
                  <a:lnTo>
                    <a:pt x="3489" y="5513"/>
                  </a:lnTo>
                  <a:cubicBezTo>
                    <a:pt x="3525" y="5490"/>
                    <a:pt x="3549" y="5466"/>
                    <a:pt x="3585" y="5454"/>
                  </a:cubicBezTo>
                  <a:cubicBezTo>
                    <a:pt x="3632" y="5430"/>
                    <a:pt x="3680" y="5418"/>
                    <a:pt x="3739" y="5418"/>
                  </a:cubicBezTo>
                  <a:close/>
                  <a:moveTo>
                    <a:pt x="4269" y="6177"/>
                  </a:moveTo>
                  <a:cubicBezTo>
                    <a:pt x="4367" y="6177"/>
                    <a:pt x="4461" y="6221"/>
                    <a:pt x="4525" y="6299"/>
                  </a:cubicBezTo>
                  <a:cubicBezTo>
                    <a:pt x="4632" y="6442"/>
                    <a:pt x="4597" y="6656"/>
                    <a:pt x="4454" y="6764"/>
                  </a:cubicBezTo>
                  <a:lnTo>
                    <a:pt x="3882" y="7192"/>
                  </a:lnTo>
                  <a:cubicBezTo>
                    <a:pt x="3823" y="7232"/>
                    <a:pt x="3747" y="7255"/>
                    <a:pt x="3683" y="7255"/>
                  </a:cubicBezTo>
                  <a:cubicBezTo>
                    <a:pt x="3669" y="7255"/>
                    <a:pt x="3656" y="7254"/>
                    <a:pt x="3644" y="7252"/>
                  </a:cubicBezTo>
                  <a:cubicBezTo>
                    <a:pt x="3549" y="7240"/>
                    <a:pt x="3477" y="7192"/>
                    <a:pt x="3442" y="7121"/>
                  </a:cubicBezTo>
                  <a:cubicBezTo>
                    <a:pt x="3335" y="6966"/>
                    <a:pt x="3358" y="6775"/>
                    <a:pt x="3513" y="6656"/>
                  </a:cubicBezTo>
                  <a:lnTo>
                    <a:pt x="4061" y="6252"/>
                  </a:lnTo>
                  <a:lnTo>
                    <a:pt x="4073" y="6240"/>
                  </a:lnTo>
                  <a:cubicBezTo>
                    <a:pt x="4135" y="6197"/>
                    <a:pt x="4203" y="6177"/>
                    <a:pt x="4269" y="6177"/>
                  </a:cubicBezTo>
                  <a:close/>
                  <a:moveTo>
                    <a:pt x="2799" y="2549"/>
                  </a:moveTo>
                  <a:lnTo>
                    <a:pt x="3061" y="2715"/>
                  </a:lnTo>
                  <a:cubicBezTo>
                    <a:pt x="3086" y="2724"/>
                    <a:pt x="3105" y="2732"/>
                    <a:pt x="3127" y="2732"/>
                  </a:cubicBezTo>
                  <a:cubicBezTo>
                    <a:pt x="3136" y="2732"/>
                    <a:pt x="3145" y="2731"/>
                    <a:pt x="3156" y="2727"/>
                  </a:cubicBezTo>
                  <a:lnTo>
                    <a:pt x="3858" y="2656"/>
                  </a:lnTo>
                  <a:lnTo>
                    <a:pt x="4108" y="2751"/>
                  </a:lnTo>
                  <a:lnTo>
                    <a:pt x="3954" y="3335"/>
                  </a:lnTo>
                  <a:lnTo>
                    <a:pt x="3954" y="3370"/>
                  </a:lnTo>
                  <a:lnTo>
                    <a:pt x="3954" y="4632"/>
                  </a:lnTo>
                  <a:cubicBezTo>
                    <a:pt x="3954" y="5061"/>
                    <a:pt x="4299" y="5406"/>
                    <a:pt x="4728" y="5406"/>
                  </a:cubicBezTo>
                  <a:cubicBezTo>
                    <a:pt x="5168" y="5406"/>
                    <a:pt x="5501" y="5061"/>
                    <a:pt x="5501" y="4632"/>
                  </a:cubicBezTo>
                  <a:lnTo>
                    <a:pt x="5501" y="3406"/>
                  </a:lnTo>
                  <a:lnTo>
                    <a:pt x="5537" y="3370"/>
                  </a:lnTo>
                  <a:lnTo>
                    <a:pt x="8621" y="5049"/>
                  </a:lnTo>
                  <a:cubicBezTo>
                    <a:pt x="8811" y="5109"/>
                    <a:pt x="8871" y="5299"/>
                    <a:pt x="8776" y="5466"/>
                  </a:cubicBezTo>
                  <a:cubicBezTo>
                    <a:pt x="8718" y="5573"/>
                    <a:pt x="8609" y="5634"/>
                    <a:pt x="8492" y="5634"/>
                  </a:cubicBezTo>
                  <a:cubicBezTo>
                    <a:pt x="8440" y="5634"/>
                    <a:pt x="8386" y="5622"/>
                    <a:pt x="8335" y="5597"/>
                  </a:cubicBezTo>
                  <a:lnTo>
                    <a:pt x="6621" y="4656"/>
                  </a:lnTo>
                  <a:cubicBezTo>
                    <a:pt x="6599" y="4645"/>
                    <a:pt x="6574" y="4640"/>
                    <a:pt x="6550" y="4640"/>
                  </a:cubicBezTo>
                  <a:cubicBezTo>
                    <a:pt x="6497" y="4640"/>
                    <a:pt x="6447" y="4666"/>
                    <a:pt x="6430" y="4716"/>
                  </a:cubicBezTo>
                  <a:cubicBezTo>
                    <a:pt x="6383" y="4799"/>
                    <a:pt x="6418" y="4882"/>
                    <a:pt x="6490" y="4918"/>
                  </a:cubicBezTo>
                  <a:lnTo>
                    <a:pt x="7918" y="5692"/>
                  </a:lnTo>
                  <a:cubicBezTo>
                    <a:pt x="8085" y="5775"/>
                    <a:pt x="8145" y="5966"/>
                    <a:pt x="8049" y="6133"/>
                  </a:cubicBezTo>
                  <a:cubicBezTo>
                    <a:pt x="7985" y="6245"/>
                    <a:pt x="7877" y="6309"/>
                    <a:pt x="7766" y="6309"/>
                  </a:cubicBezTo>
                  <a:cubicBezTo>
                    <a:pt x="7713" y="6309"/>
                    <a:pt x="7659" y="6294"/>
                    <a:pt x="7609" y="6263"/>
                  </a:cubicBezTo>
                  <a:lnTo>
                    <a:pt x="6144" y="5478"/>
                  </a:lnTo>
                  <a:cubicBezTo>
                    <a:pt x="6122" y="5463"/>
                    <a:pt x="6097" y="5456"/>
                    <a:pt x="6073" y="5456"/>
                  </a:cubicBezTo>
                  <a:cubicBezTo>
                    <a:pt x="6020" y="5456"/>
                    <a:pt x="5970" y="5488"/>
                    <a:pt x="5954" y="5537"/>
                  </a:cubicBezTo>
                  <a:cubicBezTo>
                    <a:pt x="5906" y="5609"/>
                    <a:pt x="5942" y="5704"/>
                    <a:pt x="6013" y="5728"/>
                  </a:cubicBezTo>
                  <a:lnTo>
                    <a:pt x="7192" y="6371"/>
                  </a:lnTo>
                  <a:cubicBezTo>
                    <a:pt x="7347" y="6466"/>
                    <a:pt x="7395" y="6656"/>
                    <a:pt x="7323" y="6823"/>
                  </a:cubicBezTo>
                  <a:cubicBezTo>
                    <a:pt x="7255" y="6925"/>
                    <a:pt x="7139" y="6984"/>
                    <a:pt x="7018" y="6984"/>
                  </a:cubicBezTo>
                  <a:cubicBezTo>
                    <a:pt x="6969" y="6984"/>
                    <a:pt x="6919" y="6975"/>
                    <a:pt x="6871" y="6954"/>
                  </a:cubicBezTo>
                  <a:lnTo>
                    <a:pt x="5644" y="6287"/>
                  </a:lnTo>
                  <a:cubicBezTo>
                    <a:pt x="5616" y="6271"/>
                    <a:pt x="5587" y="6263"/>
                    <a:pt x="5560" y="6263"/>
                  </a:cubicBezTo>
                  <a:cubicBezTo>
                    <a:pt x="5509" y="6263"/>
                    <a:pt x="5465" y="6292"/>
                    <a:pt x="5442" y="6347"/>
                  </a:cubicBezTo>
                  <a:cubicBezTo>
                    <a:pt x="5406" y="6418"/>
                    <a:pt x="5430" y="6502"/>
                    <a:pt x="5501" y="6537"/>
                  </a:cubicBezTo>
                  <a:lnTo>
                    <a:pt x="6454" y="7061"/>
                  </a:lnTo>
                  <a:cubicBezTo>
                    <a:pt x="6609" y="7145"/>
                    <a:pt x="6668" y="7335"/>
                    <a:pt x="6597" y="7502"/>
                  </a:cubicBezTo>
                  <a:cubicBezTo>
                    <a:pt x="6531" y="7609"/>
                    <a:pt x="6419" y="7670"/>
                    <a:pt x="6301" y="7670"/>
                  </a:cubicBezTo>
                  <a:cubicBezTo>
                    <a:pt x="6249" y="7670"/>
                    <a:pt x="6196" y="7658"/>
                    <a:pt x="6144" y="7633"/>
                  </a:cubicBezTo>
                  <a:lnTo>
                    <a:pt x="5478" y="7264"/>
                  </a:lnTo>
                  <a:cubicBezTo>
                    <a:pt x="5478" y="7133"/>
                    <a:pt x="5430" y="7002"/>
                    <a:pt x="5347" y="6883"/>
                  </a:cubicBezTo>
                  <a:cubicBezTo>
                    <a:pt x="5228" y="6728"/>
                    <a:pt x="5061" y="6644"/>
                    <a:pt x="4882" y="6644"/>
                  </a:cubicBezTo>
                  <a:lnTo>
                    <a:pt x="4882" y="6597"/>
                  </a:lnTo>
                  <a:cubicBezTo>
                    <a:pt x="4906" y="6430"/>
                    <a:pt x="4870" y="6263"/>
                    <a:pt x="4763" y="6133"/>
                  </a:cubicBezTo>
                  <a:cubicBezTo>
                    <a:pt x="4644" y="5990"/>
                    <a:pt x="4478" y="5894"/>
                    <a:pt x="4299" y="5894"/>
                  </a:cubicBezTo>
                  <a:lnTo>
                    <a:pt x="4299" y="5847"/>
                  </a:lnTo>
                  <a:cubicBezTo>
                    <a:pt x="4335" y="5692"/>
                    <a:pt x="4287" y="5525"/>
                    <a:pt x="4180" y="5394"/>
                  </a:cubicBezTo>
                  <a:cubicBezTo>
                    <a:pt x="4061" y="5240"/>
                    <a:pt x="3894" y="5156"/>
                    <a:pt x="3716" y="5156"/>
                  </a:cubicBezTo>
                  <a:lnTo>
                    <a:pt x="3716" y="5109"/>
                  </a:lnTo>
                  <a:cubicBezTo>
                    <a:pt x="3751" y="4942"/>
                    <a:pt x="3704" y="4775"/>
                    <a:pt x="3596" y="4644"/>
                  </a:cubicBezTo>
                  <a:cubicBezTo>
                    <a:pt x="3476" y="4488"/>
                    <a:pt x="3297" y="4404"/>
                    <a:pt x="3111" y="4404"/>
                  </a:cubicBezTo>
                  <a:cubicBezTo>
                    <a:pt x="2984" y="4404"/>
                    <a:pt x="2855" y="4443"/>
                    <a:pt x="2739" y="4525"/>
                  </a:cubicBezTo>
                  <a:lnTo>
                    <a:pt x="1715" y="5275"/>
                  </a:lnTo>
                  <a:lnTo>
                    <a:pt x="1334" y="5073"/>
                  </a:lnTo>
                  <a:lnTo>
                    <a:pt x="2799" y="2549"/>
                  </a:lnTo>
                  <a:close/>
                  <a:moveTo>
                    <a:pt x="4855" y="6920"/>
                  </a:moveTo>
                  <a:cubicBezTo>
                    <a:pt x="4953" y="6920"/>
                    <a:pt x="5045" y="6960"/>
                    <a:pt x="5109" y="7037"/>
                  </a:cubicBezTo>
                  <a:cubicBezTo>
                    <a:pt x="5168" y="7133"/>
                    <a:pt x="5192" y="7228"/>
                    <a:pt x="5180" y="7299"/>
                  </a:cubicBezTo>
                  <a:cubicBezTo>
                    <a:pt x="5168" y="7383"/>
                    <a:pt x="5120" y="7466"/>
                    <a:pt x="5049" y="7526"/>
                  </a:cubicBezTo>
                  <a:lnTo>
                    <a:pt x="4704" y="7776"/>
                  </a:lnTo>
                  <a:cubicBezTo>
                    <a:pt x="4643" y="7818"/>
                    <a:pt x="4574" y="7838"/>
                    <a:pt x="4507" y="7838"/>
                  </a:cubicBezTo>
                  <a:cubicBezTo>
                    <a:pt x="4404" y="7838"/>
                    <a:pt x="4304" y="7791"/>
                    <a:pt x="4239" y="7704"/>
                  </a:cubicBezTo>
                  <a:cubicBezTo>
                    <a:pt x="4132" y="7549"/>
                    <a:pt x="4168" y="7347"/>
                    <a:pt x="4311" y="7240"/>
                  </a:cubicBezTo>
                  <a:lnTo>
                    <a:pt x="4644" y="7002"/>
                  </a:lnTo>
                  <a:lnTo>
                    <a:pt x="4656" y="6978"/>
                  </a:lnTo>
                  <a:cubicBezTo>
                    <a:pt x="4719" y="6939"/>
                    <a:pt x="4788" y="6920"/>
                    <a:pt x="4855" y="6920"/>
                  </a:cubicBezTo>
                  <a:close/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5" y="239"/>
                    <a:pt x="108" y="287"/>
                  </a:cubicBezTo>
                  <a:lnTo>
                    <a:pt x="2346" y="1584"/>
                  </a:lnTo>
                  <a:lnTo>
                    <a:pt x="406" y="4942"/>
                  </a:lnTo>
                  <a:lnTo>
                    <a:pt x="251" y="4847"/>
                  </a:lnTo>
                  <a:cubicBezTo>
                    <a:pt x="226" y="4830"/>
                    <a:pt x="199" y="4822"/>
                    <a:pt x="172" y="4822"/>
                  </a:cubicBezTo>
                  <a:cubicBezTo>
                    <a:pt x="121" y="4822"/>
                    <a:pt x="72" y="4851"/>
                    <a:pt x="48" y="4906"/>
                  </a:cubicBezTo>
                  <a:cubicBezTo>
                    <a:pt x="1" y="4978"/>
                    <a:pt x="25" y="5061"/>
                    <a:pt x="108" y="5109"/>
                  </a:cubicBezTo>
                  <a:lnTo>
                    <a:pt x="894" y="5549"/>
                  </a:lnTo>
                  <a:cubicBezTo>
                    <a:pt x="919" y="5566"/>
                    <a:pt x="947" y="5574"/>
                    <a:pt x="975" y="5574"/>
                  </a:cubicBezTo>
                  <a:cubicBezTo>
                    <a:pt x="1025" y="5574"/>
                    <a:pt x="1073" y="5548"/>
                    <a:pt x="1096" y="5501"/>
                  </a:cubicBezTo>
                  <a:lnTo>
                    <a:pt x="1215" y="5299"/>
                  </a:lnTo>
                  <a:lnTo>
                    <a:pt x="1525" y="5466"/>
                  </a:lnTo>
                  <a:cubicBezTo>
                    <a:pt x="1430" y="5680"/>
                    <a:pt x="1441" y="5918"/>
                    <a:pt x="1572" y="6121"/>
                  </a:cubicBezTo>
                  <a:cubicBezTo>
                    <a:pt x="1691" y="6287"/>
                    <a:pt x="1882" y="6371"/>
                    <a:pt x="2084" y="6371"/>
                  </a:cubicBezTo>
                  <a:cubicBezTo>
                    <a:pt x="2144" y="6371"/>
                    <a:pt x="2215" y="6359"/>
                    <a:pt x="2275" y="6347"/>
                  </a:cubicBezTo>
                  <a:cubicBezTo>
                    <a:pt x="2275" y="6478"/>
                    <a:pt x="2322" y="6597"/>
                    <a:pt x="2394" y="6716"/>
                  </a:cubicBezTo>
                  <a:cubicBezTo>
                    <a:pt x="2513" y="6883"/>
                    <a:pt x="2703" y="6966"/>
                    <a:pt x="2882" y="6966"/>
                  </a:cubicBezTo>
                  <a:cubicBezTo>
                    <a:pt x="2942" y="6966"/>
                    <a:pt x="3013" y="6954"/>
                    <a:pt x="3073" y="6942"/>
                  </a:cubicBezTo>
                  <a:cubicBezTo>
                    <a:pt x="3073" y="7061"/>
                    <a:pt x="3120" y="7192"/>
                    <a:pt x="3192" y="7299"/>
                  </a:cubicBezTo>
                  <a:cubicBezTo>
                    <a:pt x="3299" y="7430"/>
                    <a:pt x="3430" y="7514"/>
                    <a:pt x="3596" y="7549"/>
                  </a:cubicBezTo>
                  <a:cubicBezTo>
                    <a:pt x="3632" y="7549"/>
                    <a:pt x="3656" y="7561"/>
                    <a:pt x="3704" y="7561"/>
                  </a:cubicBezTo>
                  <a:cubicBezTo>
                    <a:pt x="3763" y="7561"/>
                    <a:pt x="3835" y="7549"/>
                    <a:pt x="3894" y="7537"/>
                  </a:cubicBezTo>
                  <a:cubicBezTo>
                    <a:pt x="3894" y="7668"/>
                    <a:pt x="3942" y="7787"/>
                    <a:pt x="4013" y="7895"/>
                  </a:cubicBezTo>
                  <a:cubicBezTo>
                    <a:pt x="4120" y="8026"/>
                    <a:pt x="4251" y="8109"/>
                    <a:pt x="4418" y="8145"/>
                  </a:cubicBezTo>
                  <a:cubicBezTo>
                    <a:pt x="4442" y="8145"/>
                    <a:pt x="4478" y="8157"/>
                    <a:pt x="4525" y="8157"/>
                  </a:cubicBezTo>
                  <a:cubicBezTo>
                    <a:pt x="4656" y="8157"/>
                    <a:pt x="4775" y="8109"/>
                    <a:pt x="4882" y="8037"/>
                  </a:cubicBezTo>
                  <a:lnTo>
                    <a:pt x="5216" y="7787"/>
                  </a:lnTo>
                  <a:cubicBezTo>
                    <a:pt x="5299" y="7728"/>
                    <a:pt x="5359" y="7668"/>
                    <a:pt x="5394" y="7597"/>
                  </a:cubicBezTo>
                  <a:lnTo>
                    <a:pt x="6013" y="7918"/>
                  </a:lnTo>
                  <a:cubicBezTo>
                    <a:pt x="6097" y="7966"/>
                    <a:pt x="6204" y="7990"/>
                    <a:pt x="6311" y="7990"/>
                  </a:cubicBezTo>
                  <a:cubicBezTo>
                    <a:pt x="6371" y="7990"/>
                    <a:pt x="6430" y="7978"/>
                    <a:pt x="6490" y="7966"/>
                  </a:cubicBezTo>
                  <a:cubicBezTo>
                    <a:pt x="6644" y="7918"/>
                    <a:pt x="6787" y="7811"/>
                    <a:pt x="6859" y="7668"/>
                  </a:cubicBezTo>
                  <a:cubicBezTo>
                    <a:pt x="6918" y="7549"/>
                    <a:pt x="6942" y="7430"/>
                    <a:pt x="6930" y="7299"/>
                  </a:cubicBezTo>
                  <a:cubicBezTo>
                    <a:pt x="6966" y="7299"/>
                    <a:pt x="7002" y="7311"/>
                    <a:pt x="7049" y="7311"/>
                  </a:cubicBezTo>
                  <a:cubicBezTo>
                    <a:pt x="7275" y="7311"/>
                    <a:pt x="7478" y="7192"/>
                    <a:pt x="7597" y="6990"/>
                  </a:cubicBezTo>
                  <a:cubicBezTo>
                    <a:pt x="7656" y="6871"/>
                    <a:pt x="7692" y="6740"/>
                    <a:pt x="7680" y="6609"/>
                  </a:cubicBezTo>
                  <a:cubicBezTo>
                    <a:pt x="7716" y="6609"/>
                    <a:pt x="7752" y="6633"/>
                    <a:pt x="7799" y="6633"/>
                  </a:cubicBezTo>
                  <a:cubicBezTo>
                    <a:pt x="8014" y="6633"/>
                    <a:pt x="8228" y="6514"/>
                    <a:pt x="8347" y="6299"/>
                  </a:cubicBezTo>
                  <a:cubicBezTo>
                    <a:pt x="8407" y="6180"/>
                    <a:pt x="8430" y="6061"/>
                    <a:pt x="8418" y="5930"/>
                  </a:cubicBezTo>
                  <a:cubicBezTo>
                    <a:pt x="8454" y="5930"/>
                    <a:pt x="8490" y="5942"/>
                    <a:pt x="8538" y="5942"/>
                  </a:cubicBezTo>
                  <a:cubicBezTo>
                    <a:pt x="8597" y="5942"/>
                    <a:pt x="8657" y="5930"/>
                    <a:pt x="8716" y="5918"/>
                  </a:cubicBezTo>
                  <a:cubicBezTo>
                    <a:pt x="8883" y="5871"/>
                    <a:pt x="9014" y="5763"/>
                    <a:pt x="9085" y="5621"/>
                  </a:cubicBezTo>
                  <a:cubicBezTo>
                    <a:pt x="9169" y="5466"/>
                    <a:pt x="9192" y="5299"/>
                    <a:pt x="9133" y="5144"/>
                  </a:cubicBezTo>
                  <a:cubicBezTo>
                    <a:pt x="9121" y="5097"/>
                    <a:pt x="9109" y="5061"/>
                    <a:pt x="9085" y="5037"/>
                  </a:cubicBezTo>
                  <a:lnTo>
                    <a:pt x="9347" y="4859"/>
                  </a:lnTo>
                  <a:lnTo>
                    <a:pt x="9478" y="5037"/>
                  </a:lnTo>
                  <a:cubicBezTo>
                    <a:pt x="9506" y="5072"/>
                    <a:pt x="9550" y="5090"/>
                    <a:pt x="9593" y="5090"/>
                  </a:cubicBezTo>
                  <a:cubicBezTo>
                    <a:pt x="9625" y="5090"/>
                    <a:pt x="9656" y="5081"/>
                    <a:pt x="9681" y="5061"/>
                  </a:cubicBezTo>
                  <a:lnTo>
                    <a:pt x="10085" y="4739"/>
                  </a:lnTo>
                  <a:cubicBezTo>
                    <a:pt x="10121" y="4668"/>
                    <a:pt x="10133" y="4573"/>
                    <a:pt x="10085" y="4513"/>
                  </a:cubicBezTo>
                  <a:cubicBezTo>
                    <a:pt x="10065" y="4479"/>
                    <a:pt x="10019" y="4460"/>
                    <a:pt x="9974" y="4460"/>
                  </a:cubicBezTo>
                  <a:cubicBezTo>
                    <a:pt x="9941" y="4460"/>
                    <a:pt x="9908" y="4470"/>
                    <a:pt x="9883" y="4489"/>
                  </a:cubicBezTo>
                  <a:lnTo>
                    <a:pt x="9585" y="4704"/>
                  </a:lnTo>
                  <a:lnTo>
                    <a:pt x="7252" y="1644"/>
                  </a:lnTo>
                  <a:lnTo>
                    <a:pt x="8585" y="775"/>
                  </a:lnTo>
                  <a:cubicBezTo>
                    <a:pt x="8657" y="739"/>
                    <a:pt x="8680" y="644"/>
                    <a:pt x="8633" y="572"/>
                  </a:cubicBezTo>
                  <a:cubicBezTo>
                    <a:pt x="8602" y="526"/>
                    <a:pt x="8556" y="500"/>
                    <a:pt x="8505" y="500"/>
                  </a:cubicBezTo>
                  <a:cubicBezTo>
                    <a:pt x="8478" y="500"/>
                    <a:pt x="8448" y="508"/>
                    <a:pt x="8418" y="525"/>
                  </a:cubicBezTo>
                  <a:lnTo>
                    <a:pt x="6954" y="1477"/>
                  </a:lnTo>
                  <a:cubicBezTo>
                    <a:pt x="6871" y="1525"/>
                    <a:pt x="6859" y="1632"/>
                    <a:pt x="6906" y="1680"/>
                  </a:cubicBezTo>
                  <a:lnTo>
                    <a:pt x="7168" y="2037"/>
                  </a:lnTo>
                  <a:lnTo>
                    <a:pt x="6978" y="2192"/>
                  </a:lnTo>
                  <a:lnTo>
                    <a:pt x="6216" y="1942"/>
                  </a:lnTo>
                  <a:cubicBezTo>
                    <a:pt x="6204" y="1942"/>
                    <a:pt x="6192" y="1918"/>
                    <a:pt x="6180" y="1918"/>
                  </a:cubicBezTo>
                  <a:lnTo>
                    <a:pt x="4430" y="1918"/>
                  </a:lnTo>
                  <a:cubicBezTo>
                    <a:pt x="4358" y="1918"/>
                    <a:pt x="4299" y="1965"/>
                    <a:pt x="4287" y="2037"/>
                  </a:cubicBezTo>
                  <a:lnTo>
                    <a:pt x="4180" y="2430"/>
                  </a:lnTo>
                  <a:lnTo>
                    <a:pt x="3930" y="2323"/>
                  </a:lnTo>
                  <a:cubicBezTo>
                    <a:pt x="3894" y="2311"/>
                    <a:pt x="3882" y="2311"/>
                    <a:pt x="3846" y="2311"/>
                  </a:cubicBezTo>
                  <a:lnTo>
                    <a:pt x="3168" y="2382"/>
                  </a:lnTo>
                  <a:lnTo>
                    <a:pt x="2930" y="2251"/>
                  </a:lnTo>
                  <a:lnTo>
                    <a:pt x="3156" y="1858"/>
                  </a:lnTo>
                  <a:cubicBezTo>
                    <a:pt x="3192" y="1787"/>
                    <a:pt x="3168" y="1703"/>
                    <a:pt x="3096" y="1656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1036;p65"/>
            <p:cNvSpPr/>
            <p:nvPr/>
          </p:nvSpPr>
          <p:spPr>
            <a:xfrm>
              <a:off x="2946442" y="2015001"/>
              <a:ext cx="37525" cy="26799"/>
            </a:xfrm>
            <a:custGeom>
              <a:avLst/>
              <a:gdLst/>
              <a:ahLst/>
              <a:cxnLst/>
              <a:rect l="l" t="t" r="r" b="b"/>
              <a:pathLst>
                <a:path w="1179" h="842" extrusionOk="0">
                  <a:moveTo>
                    <a:pt x="1011" y="1"/>
                  </a:moveTo>
                  <a:cubicBezTo>
                    <a:pt x="983" y="1"/>
                    <a:pt x="955" y="7"/>
                    <a:pt x="929" y="20"/>
                  </a:cubicBezTo>
                  <a:lnTo>
                    <a:pt x="96" y="556"/>
                  </a:lnTo>
                  <a:cubicBezTo>
                    <a:pt x="24" y="603"/>
                    <a:pt x="0" y="699"/>
                    <a:pt x="48" y="770"/>
                  </a:cubicBezTo>
                  <a:cubicBezTo>
                    <a:pt x="84" y="818"/>
                    <a:pt x="119" y="842"/>
                    <a:pt x="167" y="842"/>
                  </a:cubicBezTo>
                  <a:cubicBezTo>
                    <a:pt x="203" y="842"/>
                    <a:pt x="226" y="830"/>
                    <a:pt x="238" y="818"/>
                  </a:cubicBezTo>
                  <a:lnTo>
                    <a:pt x="1072" y="282"/>
                  </a:lnTo>
                  <a:cubicBezTo>
                    <a:pt x="1167" y="234"/>
                    <a:pt x="1179" y="127"/>
                    <a:pt x="1131" y="68"/>
                  </a:cubicBezTo>
                  <a:cubicBezTo>
                    <a:pt x="1108" y="22"/>
                    <a:pt x="1061" y="1"/>
                    <a:pt x="1011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4523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A2FB5E1-6FFD-4351-8C42-197C5695538A}"/>
              </a:ext>
            </a:extLst>
          </p:cNvPr>
          <p:cNvGrpSpPr/>
          <p:nvPr/>
        </p:nvGrpSpPr>
        <p:grpSpPr>
          <a:xfrm>
            <a:off x="4100416" y="1485226"/>
            <a:ext cx="4736592" cy="4736592"/>
            <a:chOff x="5692775" y="1570038"/>
            <a:chExt cx="3959225" cy="3836988"/>
          </a:xfrm>
          <a:solidFill>
            <a:schemeClr val="accent5">
              <a:lumMod val="50000"/>
            </a:schemeClr>
          </a:solidFill>
        </p:grpSpPr>
        <p:sp>
          <p:nvSpPr>
            <p:cNvPr id="5" name="Freeform 367">
              <a:extLst>
                <a:ext uri="{FF2B5EF4-FFF2-40B4-BE49-F238E27FC236}">
                  <a16:creationId xmlns:a16="http://schemas.microsoft.com/office/drawing/2014/main" id="{22104E61-986D-4BB9-B3C5-D4B013A197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7288" y="1651001"/>
              <a:ext cx="1333500" cy="2071688"/>
            </a:xfrm>
            <a:custGeom>
              <a:avLst/>
              <a:gdLst>
                <a:gd name="T0" fmla="*/ 1736 w 3244"/>
                <a:gd name="T1" fmla="*/ 3169 h 5041"/>
                <a:gd name="T2" fmla="*/ 1646 w 3244"/>
                <a:gd name="T3" fmla="*/ 3896 h 5041"/>
                <a:gd name="T4" fmla="*/ 1666 w 3244"/>
                <a:gd name="T5" fmla="*/ 4240 h 5041"/>
                <a:gd name="T6" fmla="*/ 1424 w 3244"/>
                <a:gd name="T7" fmla="*/ 3302 h 5041"/>
                <a:gd name="T8" fmla="*/ 1426 w 3244"/>
                <a:gd name="T9" fmla="*/ 3209 h 5041"/>
                <a:gd name="T10" fmla="*/ 1434 w 3244"/>
                <a:gd name="T11" fmla="*/ 3040 h 5041"/>
                <a:gd name="T12" fmla="*/ 1271 w 3244"/>
                <a:gd name="T13" fmla="*/ 2999 h 5041"/>
                <a:gd name="T14" fmla="*/ 206 w 3244"/>
                <a:gd name="T15" fmla="*/ 1625 h 5041"/>
                <a:gd name="T16" fmla="*/ 1624 w 3244"/>
                <a:gd name="T17" fmla="*/ 207 h 5041"/>
                <a:gd name="T18" fmla="*/ 2983 w 3244"/>
                <a:gd name="T19" fmla="*/ 1220 h 5041"/>
                <a:gd name="T20" fmla="*/ 2989 w 3244"/>
                <a:gd name="T21" fmla="*/ 1240 h 5041"/>
                <a:gd name="T22" fmla="*/ 3003 w 3244"/>
                <a:gd name="T23" fmla="*/ 1291 h 5041"/>
                <a:gd name="T24" fmla="*/ 3003 w 3244"/>
                <a:gd name="T25" fmla="*/ 1294 h 5041"/>
                <a:gd name="T26" fmla="*/ 3024 w 3244"/>
                <a:gd name="T27" fmla="*/ 1399 h 5041"/>
                <a:gd name="T28" fmla="*/ 1736 w 3244"/>
                <a:gd name="T29" fmla="*/ 3169 h 5041"/>
                <a:gd name="T30" fmla="*/ 3244 w 3244"/>
                <a:gd name="T31" fmla="*/ 1508 h 5041"/>
                <a:gd name="T32" fmla="*/ 3203 w 3244"/>
                <a:gd name="T33" fmla="*/ 1243 h 5041"/>
                <a:gd name="T34" fmla="*/ 3203 w 3244"/>
                <a:gd name="T35" fmla="*/ 1243 h 5041"/>
                <a:gd name="T36" fmla="*/ 3203 w 3244"/>
                <a:gd name="T37" fmla="*/ 1242 h 5041"/>
                <a:gd name="T38" fmla="*/ 3187 w 3244"/>
                <a:gd name="T39" fmla="*/ 1181 h 5041"/>
                <a:gd name="T40" fmla="*/ 3185 w 3244"/>
                <a:gd name="T41" fmla="*/ 1173 h 5041"/>
                <a:gd name="T42" fmla="*/ 3181 w 3244"/>
                <a:gd name="T43" fmla="*/ 1161 h 5041"/>
                <a:gd name="T44" fmla="*/ 3181 w 3244"/>
                <a:gd name="T45" fmla="*/ 1161 h 5041"/>
                <a:gd name="T46" fmla="*/ 1624 w 3244"/>
                <a:gd name="T47" fmla="*/ 0 h 5041"/>
                <a:gd name="T48" fmla="*/ 0 w 3244"/>
                <a:gd name="T49" fmla="*/ 1625 h 5041"/>
                <a:gd name="T50" fmla="*/ 1219 w 3244"/>
                <a:gd name="T51" fmla="*/ 3199 h 5041"/>
                <a:gd name="T52" fmla="*/ 1217 w 3244"/>
                <a:gd name="T53" fmla="*/ 3302 h 5041"/>
                <a:gd name="T54" fmla="*/ 2102 w 3244"/>
                <a:gd name="T55" fmla="*/ 5041 h 5041"/>
                <a:gd name="T56" fmla="*/ 1852 w 3244"/>
                <a:gd name="T57" fmla="*/ 3896 h 5041"/>
                <a:gd name="T58" fmla="*/ 1937 w 3244"/>
                <a:gd name="T59" fmla="*/ 3219 h 5041"/>
                <a:gd name="T60" fmla="*/ 3244 w 3244"/>
                <a:gd name="T61" fmla="*/ 1508 h 5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44" h="5041">
                  <a:moveTo>
                    <a:pt x="1736" y="3169"/>
                  </a:moveTo>
                  <a:cubicBezTo>
                    <a:pt x="1676" y="3405"/>
                    <a:pt x="1646" y="3650"/>
                    <a:pt x="1646" y="3896"/>
                  </a:cubicBezTo>
                  <a:cubicBezTo>
                    <a:pt x="1646" y="4011"/>
                    <a:pt x="1652" y="4126"/>
                    <a:pt x="1666" y="4240"/>
                  </a:cubicBezTo>
                  <a:cubicBezTo>
                    <a:pt x="1509" y="3956"/>
                    <a:pt x="1424" y="3634"/>
                    <a:pt x="1424" y="3302"/>
                  </a:cubicBezTo>
                  <a:cubicBezTo>
                    <a:pt x="1424" y="3272"/>
                    <a:pt x="1424" y="3240"/>
                    <a:pt x="1426" y="3209"/>
                  </a:cubicBezTo>
                  <a:lnTo>
                    <a:pt x="1434" y="3040"/>
                  </a:lnTo>
                  <a:lnTo>
                    <a:pt x="1271" y="2999"/>
                  </a:lnTo>
                  <a:cubicBezTo>
                    <a:pt x="644" y="2838"/>
                    <a:pt x="206" y="2273"/>
                    <a:pt x="206" y="1625"/>
                  </a:cubicBezTo>
                  <a:cubicBezTo>
                    <a:pt x="206" y="843"/>
                    <a:pt x="842" y="207"/>
                    <a:pt x="1624" y="207"/>
                  </a:cubicBezTo>
                  <a:cubicBezTo>
                    <a:pt x="2247" y="207"/>
                    <a:pt x="2806" y="623"/>
                    <a:pt x="2983" y="1220"/>
                  </a:cubicBezTo>
                  <a:lnTo>
                    <a:pt x="2989" y="1240"/>
                  </a:lnTo>
                  <a:cubicBezTo>
                    <a:pt x="2994" y="1257"/>
                    <a:pt x="2999" y="1274"/>
                    <a:pt x="3003" y="1291"/>
                  </a:cubicBezTo>
                  <a:lnTo>
                    <a:pt x="3003" y="1294"/>
                  </a:lnTo>
                  <a:cubicBezTo>
                    <a:pt x="3012" y="1329"/>
                    <a:pt x="3019" y="1364"/>
                    <a:pt x="3024" y="1399"/>
                  </a:cubicBezTo>
                  <a:cubicBezTo>
                    <a:pt x="2387" y="1801"/>
                    <a:pt x="1921" y="2439"/>
                    <a:pt x="1736" y="3169"/>
                  </a:cubicBezTo>
                  <a:close/>
                  <a:moveTo>
                    <a:pt x="3244" y="1508"/>
                  </a:moveTo>
                  <a:cubicBezTo>
                    <a:pt x="3238" y="1417"/>
                    <a:pt x="3224" y="1329"/>
                    <a:pt x="3203" y="1243"/>
                  </a:cubicBezTo>
                  <a:lnTo>
                    <a:pt x="3203" y="1243"/>
                  </a:lnTo>
                  <a:lnTo>
                    <a:pt x="3203" y="1242"/>
                  </a:lnTo>
                  <a:cubicBezTo>
                    <a:pt x="3198" y="1222"/>
                    <a:pt x="3193" y="1201"/>
                    <a:pt x="3187" y="1181"/>
                  </a:cubicBezTo>
                  <a:cubicBezTo>
                    <a:pt x="3186" y="1178"/>
                    <a:pt x="3186" y="1176"/>
                    <a:pt x="3185" y="1173"/>
                  </a:cubicBezTo>
                  <a:cubicBezTo>
                    <a:pt x="3184" y="1169"/>
                    <a:pt x="3183" y="1165"/>
                    <a:pt x="3181" y="1161"/>
                  </a:cubicBezTo>
                  <a:lnTo>
                    <a:pt x="3181" y="1161"/>
                  </a:lnTo>
                  <a:cubicBezTo>
                    <a:pt x="2981" y="490"/>
                    <a:pt x="2360" y="0"/>
                    <a:pt x="1624" y="0"/>
                  </a:cubicBezTo>
                  <a:cubicBezTo>
                    <a:pt x="727" y="0"/>
                    <a:pt x="0" y="728"/>
                    <a:pt x="0" y="1625"/>
                  </a:cubicBezTo>
                  <a:cubicBezTo>
                    <a:pt x="0" y="2382"/>
                    <a:pt x="518" y="3019"/>
                    <a:pt x="1219" y="3199"/>
                  </a:cubicBezTo>
                  <a:cubicBezTo>
                    <a:pt x="1218" y="3233"/>
                    <a:pt x="1217" y="3268"/>
                    <a:pt x="1217" y="3302"/>
                  </a:cubicBezTo>
                  <a:cubicBezTo>
                    <a:pt x="1217" y="4017"/>
                    <a:pt x="1566" y="4650"/>
                    <a:pt x="2102" y="5041"/>
                  </a:cubicBezTo>
                  <a:cubicBezTo>
                    <a:pt x="1942" y="4692"/>
                    <a:pt x="1852" y="4304"/>
                    <a:pt x="1852" y="3896"/>
                  </a:cubicBezTo>
                  <a:cubicBezTo>
                    <a:pt x="1852" y="3662"/>
                    <a:pt x="1882" y="3436"/>
                    <a:pt x="1937" y="3219"/>
                  </a:cubicBezTo>
                  <a:cubicBezTo>
                    <a:pt x="2122" y="2487"/>
                    <a:pt x="2603" y="1872"/>
                    <a:pt x="3244" y="1508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368">
              <a:extLst>
                <a:ext uri="{FF2B5EF4-FFF2-40B4-BE49-F238E27FC236}">
                  <a16:creationId xmlns:a16="http://schemas.microsoft.com/office/drawing/2014/main" id="{9945FED9-2B8C-4323-96A3-C4AE8A3CCC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2775" y="3073401"/>
              <a:ext cx="2146300" cy="1408113"/>
            </a:xfrm>
            <a:custGeom>
              <a:avLst/>
              <a:gdLst>
                <a:gd name="T0" fmla="*/ 3956 w 5219"/>
                <a:gd name="T1" fmla="*/ 2447 h 3421"/>
                <a:gd name="T2" fmla="*/ 3356 w 5219"/>
                <a:gd name="T3" fmla="*/ 2351 h 3421"/>
                <a:gd name="T4" fmla="*/ 3267 w 5219"/>
                <a:gd name="T5" fmla="*/ 2320 h 3421"/>
                <a:gd name="T6" fmla="*/ 3110 w 5219"/>
                <a:gd name="T7" fmla="*/ 2260 h 3421"/>
                <a:gd name="T8" fmla="*/ 3019 w 5219"/>
                <a:gd name="T9" fmla="*/ 2402 h 3421"/>
                <a:gd name="T10" fmla="*/ 1823 w 5219"/>
                <a:gd name="T11" fmla="*/ 3060 h 3421"/>
                <a:gd name="T12" fmla="*/ 1384 w 5219"/>
                <a:gd name="T13" fmla="*/ 2990 h 3421"/>
                <a:gd name="T14" fmla="*/ 473 w 5219"/>
                <a:gd name="T15" fmla="*/ 1203 h 3421"/>
                <a:gd name="T16" fmla="*/ 1822 w 5219"/>
                <a:gd name="T17" fmla="*/ 224 h 3421"/>
                <a:gd name="T18" fmla="*/ 1857 w 5219"/>
                <a:gd name="T19" fmla="*/ 224 h 3421"/>
                <a:gd name="T20" fmla="*/ 1877 w 5219"/>
                <a:gd name="T21" fmla="*/ 225 h 3421"/>
                <a:gd name="T22" fmla="*/ 1930 w 5219"/>
                <a:gd name="T23" fmla="*/ 228 h 3421"/>
                <a:gd name="T24" fmla="*/ 1934 w 5219"/>
                <a:gd name="T25" fmla="*/ 228 h 3421"/>
                <a:gd name="T26" fmla="*/ 2040 w 5219"/>
                <a:gd name="T27" fmla="*/ 240 h 3421"/>
                <a:gd name="T28" fmla="*/ 3325 w 5219"/>
                <a:gd name="T29" fmla="*/ 2012 h 3421"/>
                <a:gd name="T30" fmla="*/ 3988 w 5219"/>
                <a:gd name="T31" fmla="*/ 2323 h 3421"/>
                <a:gd name="T32" fmla="*/ 4324 w 5219"/>
                <a:gd name="T33" fmla="*/ 2411 h 3421"/>
                <a:gd name="T34" fmla="*/ 3956 w 5219"/>
                <a:gd name="T35" fmla="*/ 2447 h 3421"/>
                <a:gd name="T36" fmla="*/ 4052 w 5219"/>
                <a:gd name="T37" fmla="*/ 2126 h 3421"/>
                <a:gd name="T38" fmla="*/ 3435 w 5219"/>
                <a:gd name="T39" fmla="*/ 1837 h 3421"/>
                <a:gd name="T40" fmla="*/ 2212 w 5219"/>
                <a:gd name="T41" fmla="*/ 65 h 3421"/>
                <a:gd name="T42" fmla="*/ 1946 w 5219"/>
                <a:gd name="T43" fmla="*/ 22 h 3421"/>
                <a:gd name="T44" fmla="*/ 1946 w 5219"/>
                <a:gd name="T45" fmla="*/ 22 h 3421"/>
                <a:gd name="T46" fmla="*/ 1883 w 5219"/>
                <a:gd name="T47" fmla="*/ 18 h 3421"/>
                <a:gd name="T48" fmla="*/ 1875 w 5219"/>
                <a:gd name="T49" fmla="*/ 18 h 3421"/>
                <a:gd name="T50" fmla="*/ 1862 w 5219"/>
                <a:gd name="T51" fmla="*/ 17 h 3421"/>
                <a:gd name="T52" fmla="*/ 1862 w 5219"/>
                <a:gd name="T53" fmla="*/ 18 h 3421"/>
                <a:gd name="T54" fmla="*/ 277 w 5219"/>
                <a:gd name="T55" fmla="*/ 1139 h 3421"/>
                <a:gd name="T56" fmla="*/ 1320 w 5219"/>
                <a:gd name="T57" fmla="*/ 3187 h 3421"/>
                <a:gd name="T58" fmla="*/ 3194 w 5219"/>
                <a:gd name="T59" fmla="*/ 2513 h 3421"/>
                <a:gd name="T60" fmla="*/ 3292 w 5219"/>
                <a:gd name="T61" fmla="*/ 2547 h 3421"/>
                <a:gd name="T62" fmla="*/ 5219 w 5219"/>
                <a:gd name="T63" fmla="*/ 2242 h 3421"/>
                <a:gd name="T64" fmla="*/ 4052 w 5219"/>
                <a:gd name="T65" fmla="*/ 2126 h 3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19" h="3421">
                  <a:moveTo>
                    <a:pt x="3956" y="2447"/>
                  </a:moveTo>
                  <a:cubicBezTo>
                    <a:pt x="3753" y="2447"/>
                    <a:pt x="3551" y="2414"/>
                    <a:pt x="3356" y="2351"/>
                  </a:cubicBezTo>
                  <a:cubicBezTo>
                    <a:pt x="3327" y="2342"/>
                    <a:pt x="3297" y="2331"/>
                    <a:pt x="3267" y="2320"/>
                  </a:cubicBezTo>
                  <a:lnTo>
                    <a:pt x="3110" y="2260"/>
                  </a:lnTo>
                  <a:lnTo>
                    <a:pt x="3019" y="2402"/>
                  </a:lnTo>
                  <a:cubicBezTo>
                    <a:pt x="2762" y="2808"/>
                    <a:pt x="2303" y="3060"/>
                    <a:pt x="1823" y="3060"/>
                  </a:cubicBezTo>
                  <a:cubicBezTo>
                    <a:pt x="1674" y="3060"/>
                    <a:pt x="1527" y="3037"/>
                    <a:pt x="1384" y="2990"/>
                  </a:cubicBezTo>
                  <a:cubicBezTo>
                    <a:pt x="640" y="2749"/>
                    <a:pt x="232" y="1947"/>
                    <a:pt x="473" y="1203"/>
                  </a:cubicBezTo>
                  <a:cubicBezTo>
                    <a:pt x="664" y="617"/>
                    <a:pt x="1206" y="224"/>
                    <a:pt x="1822" y="224"/>
                  </a:cubicBezTo>
                  <a:cubicBezTo>
                    <a:pt x="1833" y="224"/>
                    <a:pt x="1845" y="224"/>
                    <a:pt x="1857" y="224"/>
                  </a:cubicBezTo>
                  <a:lnTo>
                    <a:pt x="1877" y="225"/>
                  </a:lnTo>
                  <a:cubicBezTo>
                    <a:pt x="1895" y="225"/>
                    <a:pt x="1913" y="226"/>
                    <a:pt x="1930" y="228"/>
                  </a:cubicBezTo>
                  <a:lnTo>
                    <a:pt x="1934" y="228"/>
                  </a:lnTo>
                  <a:cubicBezTo>
                    <a:pt x="1970" y="231"/>
                    <a:pt x="2005" y="235"/>
                    <a:pt x="2040" y="240"/>
                  </a:cubicBezTo>
                  <a:cubicBezTo>
                    <a:pt x="2226" y="970"/>
                    <a:pt x="2688" y="1611"/>
                    <a:pt x="3325" y="2012"/>
                  </a:cubicBezTo>
                  <a:cubicBezTo>
                    <a:pt x="3532" y="2142"/>
                    <a:pt x="3755" y="2247"/>
                    <a:pt x="3988" y="2323"/>
                  </a:cubicBezTo>
                  <a:cubicBezTo>
                    <a:pt x="4099" y="2359"/>
                    <a:pt x="4211" y="2388"/>
                    <a:pt x="4324" y="2411"/>
                  </a:cubicBezTo>
                  <a:cubicBezTo>
                    <a:pt x="4203" y="2434"/>
                    <a:pt x="4080" y="2447"/>
                    <a:pt x="3956" y="2447"/>
                  </a:cubicBezTo>
                  <a:close/>
                  <a:moveTo>
                    <a:pt x="4052" y="2126"/>
                  </a:moveTo>
                  <a:cubicBezTo>
                    <a:pt x="3830" y="2054"/>
                    <a:pt x="3624" y="1956"/>
                    <a:pt x="3435" y="1837"/>
                  </a:cubicBezTo>
                  <a:cubicBezTo>
                    <a:pt x="2796" y="1434"/>
                    <a:pt x="2359" y="787"/>
                    <a:pt x="2212" y="65"/>
                  </a:cubicBezTo>
                  <a:cubicBezTo>
                    <a:pt x="2123" y="43"/>
                    <a:pt x="2035" y="29"/>
                    <a:pt x="1946" y="22"/>
                  </a:cubicBezTo>
                  <a:lnTo>
                    <a:pt x="1946" y="22"/>
                  </a:lnTo>
                  <a:cubicBezTo>
                    <a:pt x="1925" y="20"/>
                    <a:pt x="1904" y="19"/>
                    <a:pt x="1883" y="18"/>
                  </a:cubicBezTo>
                  <a:cubicBezTo>
                    <a:pt x="1880" y="18"/>
                    <a:pt x="1877" y="18"/>
                    <a:pt x="1875" y="18"/>
                  </a:cubicBezTo>
                  <a:cubicBezTo>
                    <a:pt x="1870" y="18"/>
                    <a:pt x="1866" y="17"/>
                    <a:pt x="1862" y="17"/>
                  </a:cubicBezTo>
                  <a:lnTo>
                    <a:pt x="1862" y="18"/>
                  </a:lnTo>
                  <a:cubicBezTo>
                    <a:pt x="1162" y="0"/>
                    <a:pt x="504" y="440"/>
                    <a:pt x="277" y="1139"/>
                  </a:cubicBezTo>
                  <a:cubicBezTo>
                    <a:pt x="0" y="1993"/>
                    <a:pt x="467" y="2909"/>
                    <a:pt x="1320" y="3187"/>
                  </a:cubicBezTo>
                  <a:cubicBezTo>
                    <a:pt x="2041" y="3421"/>
                    <a:pt x="2806" y="3124"/>
                    <a:pt x="3194" y="2513"/>
                  </a:cubicBezTo>
                  <a:cubicBezTo>
                    <a:pt x="3226" y="2525"/>
                    <a:pt x="3259" y="2537"/>
                    <a:pt x="3292" y="2547"/>
                  </a:cubicBezTo>
                  <a:cubicBezTo>
                    <a:pt x="3971" y="2768"/>
                    <a:pt x="4681" y="2632"/>
                    <a:pt x="5219" y="2242"/>
                  </a:cubicBezTo>
                  <a:cubicBezTo>
                    <a:pt x="4838" y="2287"/>
                    <a:pt x="4441" y="2253"/>
                    <a:pt x="4052" y="2126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369">
              <a:extLst>
                <a:ext uri="{FF2B5EF4-FFF2-40B4-BE49-F238E27FC236}">
                  <a16:creationId xmlns:a16="http://schemas.microsoft.com/office/drawing/2014/main" id="{BB27AA9C-5992-4496-9FEC-A4D6D09128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3725" y="3398838"/>
              <a:ext cx="1476375" cy="2008188"/>
            </a:xfrm>
            <a:custGeom>
              <a:avLst/>
              <a:gdLst>
                <a:gd name="T0" fmla="*/ 2912 w 3591"/>
                <a:gd name="T1" fmla="*/ 3878 h 4886"/>
                <a:gd name="T2" fmla="*/ 1764 w 3591"/>
                <a:gd name="T3" fmla="*/ 4463 h 4886"/>
                <a:gd name="T4" fmla="*/ 931 w 3591"/>
                <a:gd name="T5" fmla="*/ 4192 h 4886"/>
                <a:gd name="T6" fmla="*/ 428 w 3591"/>
                <a:gd name="T7" fmla="*/ 2573 h 4886"/>
                <a:gd name="T8" fmla="*/ 435 w 3591"/>
                <a:gd name="T9" fmla="*/ 2552 h 4886"/>
                <a:gd name="T10" fmla="*/ 454 w 3591"/>
                <a:gd name="T11" fmla="*/ 2505 h 4886"/>
                <a:gd name="T12" fmla="*/ 457 w 3591"/>
                <a:gd name="T13" fmla="*/ 2497 h 4886"/>
                <a:gd name="T14" fmla="*/ 500 w 3591"/>
                <a:gd name="T15" fmla="*/ 2404 h 4886"/>
                <a:gd name="T16" fmla="*/ 694 w 3591"/>
                <a:gd name="T17" fmla="*/ 2410 h 4886"/>
                <a:gd name="T18" fmla="*/ 2582 w 3591"/>
                <a:gd name="T19" fmla="*/ 1730 h 4886"/>
                <a:gd name="T20" fmla="*/ 3082 w 3591"/>
                <a:gd name="T21" fmla="*/ 1195 h 4886"/>
                <a:gd name="T22" fmla="*/ 3269 w 3591"/>
                <a:gd name="T23" fmla="*/ 905 h 4886"/>
                <a:gd name="T24" fmla="*/ 2914 w 3591"/>
                <a:gd name="T25" fmla="*/ 1805 h 4886"/>
                <a:gd name="T26" fmla="*/ 2857 w 3591"/>
                <a:gd name="T27" fmla="*/ 1880 h 4886"/>
                <a:gd name="T28" fmla="*/ 2751 w 3591"/>
                <a:gd name="T29" fmla="*/ 2011 h 4886"/>
                <a:gd name="T30" fmla="*/ 2859 w 3591"/>
                <a:gd name="T31" fmla="*/ 2141 h 4886"/>
                <a:gd name="T32" fmla="*/ 2912 w 3591"/>
                <a:gd name="T33" fmla="*/ 3878 h 4886"/>
                <a:gd name="T34" fmla="*/ 3081 w 3591"/>
                <a:gd name="T35" fmla="*/ 1927 h 4886"/>
                <a:gd name="T36" fmla="*/ 3386 w 3591"/>
                <a:gd name="T37" fmla="*/ 0 h 4886"/>
                <a:gd name="T38" fmla="*/ 2915 w 3591"/>
                <a:gd name="T39" fmla="*/ 1073 h 4886"/>
                <a:gd name="T40" fmla="*/ 2450 w 3591"/>
                <a:gd name="T41" fmla="*/ 1571 h 4886"/>
                <a:gd name="T42" fmla="*/ 386 w 3591"/>
                <a:gd name="T43" fmla="*/ 2186 h 4886"/>
                <a:gd name="T44" fmla="*/ 263 w 3591"/>
                <a:gd name="T45" fmla="*/ 2426 h 4886"/>
                <a:gd name="T46" fmla="*/ 263 w 3591"/>
                <a:gd name="T47" fmla="*/ 2425 h 4886"/>
                <a:gd name="T48" fmla="*/ 263 w 3591"/>
                <a:gd name="T49" fmla="*/ 2426 h 4886"/>
                <a:gd name="T50" fmla="*/ 240 w 3591"/>
                <a:gd name="T51" fmla="*/ 2485 h 4886"/>
                <a:gd name="T52" fmla="*/ 237 w 3591"/>
                <a:gd name="T53" fmla="*/ 2493 h 4886"/>
                <a:gd name="T54" fmla="*/ 233 w 3591"/>
                <a:gd name="T55" fmla="*/ 2504 h 4886"/>
                <a:gd name="T56" fmla="*/ 233 w 3591"/>
                <a:gd name="T57" fmla="*/ 2505 h 4886"/>
                <a:gd name="T58" fmla="*/ 810 w 3591"/>
                <a:gd name="T59" fmla="*/ 4359 h 4886"/>
                <a:gd name="T60" fmla="*/ 3079 w 3591"/>
                <a:gd name="T61" fmla="*/ 3999 h 4886"/>
                <a:gd name="T62" fmla="*/ 3018 w 3591"/>
                <a:gd name="T63" fmla="*/ 2009 h 4886"/>
                <a:gd name="T64" fmla="*/ 3081 w 3591"/>
                <a:gd name="T65" fmla="*/ 1927 h 4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91" h="4886">
                  <a:moveTo>
                    <a:pt x="2912" y="3878"/>
                  </a:moveTo>
                  <a:cubicBezTo>
                    <a:pt x="2646" y="4244"/>
                    <a:pt x="2217" y="4463"/>
                    <a:pt x="1764" y="4463"/>
                  </a:cubicBezTo>
                  <a:cubicBezTo>
                    <a:pt x="1463" y="4463"/>
                    <a:pt x="1175" y="4369"/>
                    <a:pt x="931" y="4192"/>
                  </a:cubicBezTo>
                  <a:cubicBezTo>
                    <a:pt x="428" y="3826"/>
                    <a:pt x="221" y="3160"/>
                    <a:pt x="428" y="2573"/>
                  </a:cubicBezTo>
                  <a:lnTo>
                    <a:pt x="435" y="2552"/>
                  </a:lnTo>
                  <a:cubicBezTo>
                    <a:pt x="441" y="2537"/>
                    <a:pt x="447" y="2521"/>
                    <a:pt x="454" y="2505"/>
                  </a:cubicBezTo>
                  <a:lnTo>
                    <a:pt x="457" y="2497"/>
                  </a:lnTo>
                  <a:cubicBezTo>
                    <a:pt x="470" y="2466"/>
                    <a:pt x="484" y="2435"/>
                    <a:pt x="500" y="2404"/>
                  </a:cubicBezTo>
                  <a:cubicBezTo>
                    <a:pt x="565" y="2408"/>
                    <a:pt x="630" y="2410"/>
                    <a:pt x="694" y="2410"/>
                  </a:cubicBezTo>
                  <a:cubicBezTo>
                    <a:pt x="1384" y="2410"/>
                    <a:pt x="2054" y="2169"/>
                    <a:pt x="2582" y="1730"/>
                  </a:cubicBezTo>
                  <a:cubicBezTo>
                    <a:pt x="2770" y="1573"/>
                    <a:pt x="2938" y="1393"/>
                    <a:pt x="3082" y="1195"/>
                  </a:cubicBezTo>
                  <a:cubicBezTo>
                    <a:pt x="3150" y="1101"/>
                    <a:pt x="3213" y="1004"/>
                    <a:pt x="3269" y="905"/>
                  </a:cubicBezTo>
                  <a:cubicBezTo>
                    <a:pt x="3228" y="1226"/>
                    <a:pt x="3108" y="1537"/>
                    <a:pt x="2914" y="1805"/>
                  </a:cubicBezTo>
                  <a:cubicBezTo>
                    <a:pt x="2896" y="1830"/>
                    <a:pt x="2877" y="1855"/>
                    <a:pt x="2857" y="1880"/>
                  </a:cubicBezTo>
                  <a:lnTo>
                    <a:pt x="2751" y="2011"/>
                  </a:lnTo>
                  <a:lnTo>
                    <a:pt x="2859" y="2141"/>
                  </a:lnTo>
                  <a:cubicBezTo>
                    <a:pt x="3271" y="2639"/>
                    <a:pt x="3293" y="3354"/>
                    <a:pt x="2912" y="3878"/>
                  </a:cubicBezTo>
                  <a:close/>
                  <a:moveTo>
                    <a:pt x="3081" y="1927"/>
                  </a:moveTo>
                  <a:cubicBezTo>
                    <a:pt x="3501" y="1348"/>
                    <a:pt x="3591" y="631"/>
                    <a:pt x="3386" y="0"/>
                  </a:cubicBezTo>
                  <a:cubicBezTo>
                    <a:pt x="3311" y="376"/>
                    <a:pt x="3156" y="743"/>
                    <a:pt x="2915" y="1073"/>
                  </a:cubicBezTo>
                  <a:cubicBezTo>
                    <a:pt x="2778" y="1262"/>
                    <a:pt x="2621" y="1428"/>
                    <a:pt x="2450" y="1571"/>
                  </a:cubicBezTo>
                  <a:cubicBezTo>
                    <a:pt x="1869" y="2054"/>
                    <a:pt x="1119" y="2269"/>
                    <a:pt x="386" y="2186"/>
                  </a:cubicBezTo>
                  <a:cubicBezTo>
                    <a:pt x="338" y="2264"/>
                    <a:pt x="297" y="2344"/>
                    <a:pt x="263" y="2426"/>
                  </a:cubicBezTo>
                  <a:lnTo>
                    <a:pt x="263" y="2425"/>
                  </a:lnTo>
                  <a:lnTo>
                    <a:pt x="263" y="2426"/>
                  </a:lnTo>
                  <a:cubicBezTo>
                    <a:pt x="255" y="2445"/>
                    <a:pt x="247" y="2465"/>
                    <a:pt x="240" y="2485"/>
                  </a:cubicBezTo>
                  <a:cubicBezTo>
                    <a:pt x="239" y="2487"/>
                    <a:pt x="238" y="2490"/>
                    <a:pt x="237" y="2493"/>
                  </a:cubicBezTo>
                  <a:cubicBezTo>
                    <a:pt x="235" y="2497"/>
                    <a:pt x="234" y="2500"/>
                    <a:pt x="233" y="2504"/>
                  </a:cubicBezTo>
                  <a:lnTo>
                    <a:pt x="233" y="2505"/>
                  </a:lnTo>
                  <a:cubicBezTo>
                    <a:pt x="0" y="3165"/>
                    <a:pt x="215" y="3926"/>
                    <a:pt x="810" y="4359"/>
                  </a:cubicBezTo>
                  <a:cubicBezTo>
                    <a:pt x="1536" y="4886"/>
                    <a:pt x="2552" y="4725"/>
                    <a:pt x="3079" y="3999"/>
                  </a:cubicBezTo>
                  <a:cubicBezTo>
                    <a:pt x="3525" y="3386"/>
                    <a:pt x="3479" y="2567"/>
                    <a:pt x="3018" y="2009"/>
                  </a:cubicBezTo>
                  <a:cubicBezTo>
                    <a:pt x="3039" y="1982"/>
                    <a:pt x="3060" y="1955"/>
                    <a:pt x="3081" y="1927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370">
              <a:extLst>
                <a:ext uri="{FF2B5EF4-FFF2-40B4-BE49-F238E27FC236}">
                  <a16:creationId xmlns:a16="http://schemas.microsoft.com/office/drawing/2014/main" id="{9E647379-CAD2-4F64-878C-19472E0165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08925" y="2752726"/>
              <a:ext cx="1743075" cy="1738313"/>
            </a:xfrm>
            <a:custGeom>
              <a:avLst/>
              <a:gdLst>
                <a:gd name="T0" fmla="*/ 3229 w 4237"/>
                <a:gd name="T1" fmla="*/ 3630 h 4229"/>
                <a:gd name="T2" fmla="*/ 2397 w 4237"/>
                <a:gd name="T3" fmla="*/ 3900 h 4229"/>
                <a:gd name="T4" fmla="*/ 1534 w 4237"/>
                <a:gd name="T5" fmla="*/ 3609 h 4229"/>
                <a:gd name="T6" fmla="*/ 1516 w 4237"/>
                <a:gd name="T7" fmla="*/ 3595 h 4229"/>
                <a:gd name="T8" fmla="*/ 1482 w 4237"/>
                <a:gd name="T9" fmla="*/ 3567 h 4229"/>
                <a:gd name="T10" fmla="*/ 1397 w 4237"/>
                <a:gd name="T11" fmla="*/ 3484 h 4229"/>
                <a:gd name="T12" fmla="*/ 1397 w 4237"/>
                <a:gd name="T13" fmla="*/ 1299 h 4229"/>
                <a:gd name="T14" fmla="*/ 1043 w 4237"/>
                <a:gd name="T15" fmla="*/ 658 h 4229"/>
                <a:gd name="T16" fmla="*/ 825 w 4237"/>
                <a:gd name="T17" fmla="*/ 391 h 4229"/>
                <a:gd name="T18" fmla="*/ 1572 w 4237"/>
                <a:gd name="T19" fmla="*/ 1007 h 4229"/>
                <a:gd name="T20" fmla="*/ 1625 w 4237"/>
                <a:gd name="T21" fmla="*/ 1085 h 4229"/>
                <a:gd name="T22" fmla="*/ 1717 w 4237"/>
                <a:gd name="T23" fmla="*/ 1225 h 4229"/>
                <a:gd name="T24" fmla="*/ 1874 w 4237"/>
                <a:gd name="T25" fmla="*/ 1163 h 4229"/>
                <a:gd name="T26" fmla="*/ 2394 w 4237"/>
                <a:gd name="T27" fmla="*/ 1064 h 4229"/>
                <a:gd name="T28" fmla="*/ 3542 w 4237"/>
                <a:gd name="T29" fmla="*/ 1649 h 4229"/>
                <a:gd name="T30" fmla="*/ 3229 w 4237"/>
                <a:gd name="T31" fmla="*/ 3630 h 4229"/>
                <a:gd name="T32" fmla="*/ 3710 w 4237"/>
                <a:gd name="T33" fmla="*/ 1527 h 4229"/>
                <a:gd name="T34" fmla="*/ 1798 w 4237"/>
                <a:gd name="T35" fmla="*/ 971 h 4229"/>
                <a:gd name="T36" fmla="*/ 1739 w 4237"/>
                <a:gd name="T37" fmla="*/ 886 h 4229"/>
                <a:gd name="T38" fmla="*/ 0 w 4237"/>
                <a:gd name="T39" fmla="*/ 0 h 4229"/>
                <a:gd name="T40" fmla="*/ 876 w 4237"/>
                <a:gd name="T41" fmla="*/ 779 h 4229"/>
                <a:gd name="T42" fmla="*/ 1205 w 4237"/>
                <a:gd name="T43" fmla="*/ 1376 h 4229"/>
                <a:gd name="T44" fmla="*/ 1153 w 4237"/>
                <a:gd name="T45" fmla="*/ 3529 h 4229"/>
                <a:gd name="T46" fmla="*/ 1342 w 4237"/>
                <a:gd name="T47" fmla="*/ 3720 h 4229"/>
                <a:gd name="T48" fmla="*/ 1342 w 4237"/>
                <a:gd name="T49" fmla="*/ 3720 h 4229"/>
                <a:gd name="T50" fmla="*/ 1342 w 4237"/>
                <a:gd name="T51" fmla="*/ 3720 h 4229"/>
                <a:gd name="T52" fmla="*/ 1392 w 4237"/>
                <a:gd name="T53" fmla="*/ 3760 h 4229"/>
                <a:gd name="T54" fmla="*/ 1398 w 4237"/>
                <a:gd name="T55" fmla="*/ 3765 h 4229"/>
                <a:gd name="T56" fmla="*/ 1408 w 4237"/>
                <a:gd name="T57" fmla="*/ 3773 h 4229"/>
                <a:gd name="T58" fmla="*/ 1408 w 4237"/>
                <a:gd name="T59" fmla="*/ 3773 h 4229"/>
                <a:gd name="T60" fmla="*/ 3350 w 4237"/>
                <a:gd name="T61" fmla="*/ 3797 h 4229"/>
                <a:gd name="T62" fmla="*/ 3710 w 4237"/>
                <a:gd name="T63" fmla="*/ 1527 h 4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7" h="4229">
                  <a:moveTo>
                    <a:pt x="3229" y="3630"/>
                  </a:moveTo>
                  <a:cubicBezTo>
                    <a:pt x="2985" y="3807"/>
                    <a:pt x="2697" y="3900"/>
                    <a:pt x="2397" y="3900"/>
                  </a:cubicBezTo>
                  <a:cubicBezTo>
                    <a:pt x="2086" y="3900"/>
                    <a:pt x="1780" y="3797"/>
                    <a:pt x="1534" y="3609"/>
                  </a:cubicBezTo>
                  <a:lnTo>
                    <a:pt x="1516" y="3595"/>
                  </a:lnTo>
                  <a:cubicBezTo>
                    <a:pt x="1505" y="3586"/>
                    <a:pt x="1493" y="3577"/>
                    <a:pt x="1482" y="3567"/>
                  </a:cubicBezTo>
                  <a:lnTo>
                    <a:pt x="1397" y="3484"/>
                  </a:lnTo>
                  <a:cubicBezTo>
                    <a:pt x="1674" y="2785"/>
                    <a:pt x="1676" y="1997"/>
                    <a:pt x="1397" y="1299"/>
                  </a:cubicBezTo>
                  <a:cubicBezTo>
                    <a:pt x="1307" y="1073"/>
                    <a:pt x="1188" y="857"/>
                    <a:pt x="1043" y="658"/>
                  </a:cubicBezTo>
                  <a:cubicBezTo>
                    <a:pt x="975" y="564"/>
                    <a:pt x="902" y="475"/>
                    <a:pt x="825" y="391"/>
                  </a:cubicBezTo>
                  <a:cubicBezTo>
                    <a:pt x="1118" y="529"/>
                    <a:pt x="1377" y="739"/>
                    <a:pt x="1572" y="1007"/>
                  </a:cubicBezTo>
                  <a:cubicBezTo>
                    <a:pt x="1589" y="1031"/>
                    <a:pt x="1607" y="1057"/>
                    <a:pt x="1625" y="1085"/>
                  </a:cubicBezTo>
                  <a:lnTo>
                    <a:pt x="1717" y="1225"/>
                  </a:lnTo>
                  <a:lnTo>
                    <a:pt x="1874" y="1163"/>
                  </a:lnTo>
                  <a:cubicBezTo>
                    <a:pt x="2040" y="1097"/>
                    <a:pt x="2215" y="1064"/>
                    <a:pt x="2394" y="1064"/>
                  </a:cubicBezTo>
                  <a:cubicBezTo>
                    <a:pt x="2847" y="1064"/>
                    <a:pt x="3276" y="1283"/>
                    <a:pt x="3542" y="1649"/>
                  </a:cubicBezTo>
                  <a:cubicBezTo>
                    <a:pt x="4002" y="2281"/>
                    <a:pt x="3861" y="3170"/>
                    <a:pt x="3229" y="3630"/>
                  </a:cubicBezTo>
                  <a:close/>
                  <a:moveTo>
                    <a:pt x="3710" y="1527"/>
                  </a:moveTo>
                  <a:cubicBezTo>
                    <a:pt x="3264" y="915"/>
                    <a:pt x="2471" y="705"/>
                    <a:pt x="1798" y="971"/>
                  </a:cubicBezTo>
                  <a:cubicBezTo>
                    <a:pt x="1779" y="942"/>
                    <a:pt x="1759" y="914"/>
                    <a:pt x="1739" y="886"/>
                  </a:cubicBezTo>
                  <a:cubicBezTo>
                    <a:pt x="1319" y="308"/>
                    <a:pt x="664" y="1"/>
                    <a:pt x="0" y="0"/>
                  </a:cubicBezTo>
                  <a:cubicBezTo>
                    <a:pt x="335" y="188"/>
                    <a:pt x="636" y="449"/>
                    <a:pt x="876" y="779"/>
                  </a:cubicBezTo>
                  <a:cubicBezTo>
                    <a:pt x="1013" y="968"/>
                    <a:pt x="1123" y="1169"/>
                    <a:pt x="1205" y="1376"/>
                  </a:cubicBezTo>
                  <a:cubicBezTo>
                    <a:pt x="1486" y="2078"/>
                    <a:pt x="1458" y="2858"/>
                    <a:pt x="1153" y="3529"/>
                  </a:cubicBezTo>
                  <a:cubicBezTo>
                    <a:pt x="1212" y="3599"/>
                    <a:pt x="1275" y="3662"/>
                    <a:pt x="1342" y="3720"/>
                  </a:cubicBezTo>
                  <a:lnTo>
                    <a:pt x="1342" y="3720"/>
                  </a:lnTo>
                  <a:lnTo>
                    <a:pt x="1342" y="3720"/>
                  </a:lnTo>
                  <a:cubicBezTo>
                    <a:pt x="1359" y="3734"/>
                    <a:pt x="1375" y="3747"/>
                    <a:pt x="1392" y="3760"/>
                  </a:cubicBezTo>
                  <a:cubicBezTo>
                    <a:pt x="1394" y="3762"/>
                    <a:pt x="1396" y="3764"/>
                    <a:pt x="1398" y="3765"/>
                  </a:cubicBezTo>
                  <a:cubicBezTo>
                    <a:pt x="1402" y="3768"/>
                    <a:pt x="1405" y="3770"/>
                    <a:pt x="1408" y="3773"/>
                  </a:cubicBezTo>
                  <a:lnTo>
                    <a:pt x="1408" y="3773"/>
                  </a:lnTo>
                  <a:cubicBezTo>
                    <a:pt x="1964" y="4198"/>
                    <a:pt x="2755" y="4229"/>
                    <a:pt x="3350" y="3797"/>
                  </a:cubicBezTo>
                  <a:cubicBezTo>
                    <a:pt x="4076" y="3269"/>
                    <a:pt x="4237" y="2253"/>
                    <a:pt x="3710" y="1527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371">
              <a:extLst>
                <a:ext uri="{FF2B5EF4-FFF2-40B4-BE49-F238E27FC236}">
                  <a16:creationId xmlns:a16="http://schemas.microsoft.com/office/drawing/2014/main" id="{42B9136D-5307-44AC-86C6-A296B9D237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53275" y="1570038"/>
              <a:ext cx="2005013" cy="1370013"/>
            </a:xfrm>
            <a:custGeom>
              <a:avLst/>
              <a:gdLst>
                <a:gd name="T0" fmla="*/ 3907 w 4874"/>
                <a:gd name="T1" fmla="*/ 2989 h 3333"/>
                <a:gd name="T2" fmla="*/ 3888 w 4874"/>
                <a:gd name="T3" fmla="*/ 3002 h 3333"/>
                <a:gd name="T4" fmla="*/ 3852 w 4874"/>
                <a:gd name="T5" fmla="*/ 3026 h 3333"/>
                <a:gd name="T6" fmla="*/ 3831 w 4874"/>
                <a:gd name="T7" fmla="*/ 3036 h 3333"/>
                <a:gd name="T8" fmla="*/ 3826 w 4874"/>
                <a:gd name="T9" fmla="*/ 3042 h 3333"/>
                <a:gd name="T10" fmla="*/ 3749 w 4874"/>
                <a:gd name="T11" fmla="*/ 3084 h 3333"/>
                <a:gd name="T12" fmla="*/ 1860 w 4874"/>
                <a:gd name="T13" fmla="*/ 2399 h 3333"/>
                <a:gd name="T14" fmla="*/ 1668 w 4874"/>
                <a:gd name="T15" fmla="*/ 2406 h 3333"/>
                <a:gd name="T16" fmla="*/ 948 w 4874"/>
                <a:gd name="T17" fmla="*/ 2544 h 3333"/>
                <a:gd name="T18" fmla="*/ 627 w 4874"/>
                <a:gd name="T19" fmla="*/ 2669 h 3333"/>
                <a:gd name="T20" fmla="*/ 1444 w 4874"/>
                <a:gd name="T21" fmla="*/ 2150 h 3333"/>
                <a:gd name="T22" fmla="*/ 1534 w 4874"/>
                <a:gd name="T23" fmla="*/ 2123 h 3333"/>
                <a:gd name="T24" fmla="*/ 1696 w 4874"/>
                <a:gd name="T25" fmla="*/ 2079 h 3333"/>
                <a:gd name="T26" fmla="*/ 1686 w 4874"/>
                <a:gd name="T27" fmla="*/ 1911 h 3333"/>
                <a:gd name="T28" fmla="*/ 2663 w 4874"/>
                <a:gd name="T29" fmla="*/ 474 h 3333"/>
                <a:gd name="T30" fmla="*/ 3102 w 4874"/>
                <a:gd name="T31" fmla="*/ 404 h 3333"/>
                <a:gd name="T32" fmla="*/ 4450 w 4874"/>
                <a:gd name="T33" fmla="*/ 1384 h 3333"/>
                <a:gd name="T34" fmla="*/ 3907 w 4874"/>
                <a:gd name="T35" fmla="*/ 2989 h 3333"/>
                <a:gd name="T36" fmla="*/ 4647 w 4874"/>
                <a:gd name="T37" fmla="*/ 1320 h 3333"/>
                <a:gd name="T38" fmla="*/ 2599 w 4874"/>
                <a:gd name="T39" fmla="*/ 277 h 3333"/>
                <a:gd name="T40" fmla="*/ 1479 w 4874"/>
                <a:gd name="T41" fmla="*/ 1924 h 3333"/>
                <a:gd name="T42" fmla="*/ 1380 w 4874"/>
                <a:gd name="T43" fmla="*/ 1953 h 3333"/>
                <a:gd name="T44" fmla="*/ 0 w 4874"/>
                <a:gd name="T45" fmla="*/ 3333 h 3333"/>
                <a:gd name="T46" fmla="*/ 1012 w 4874"/>
                <a:gd name="T47" fmla="*/ 2741 h 3333"/>
                <a:gd name="T48" fmla="*/ 1681 w 4874"/>
                <a:gd name="T49" fmla="*/ 2612 h 3333"/>
                <a:gd name="T50" fmla="*/ 3713 w 4874"/>
                <a:gd name="T51" fmla="*/ 3327 h 3333"/>
                <a:gd name="T52" fmla="*/ 3953 w 4874"/>
                <a:gd name="T53" fmla="*/ 3206 h 3333"/>
                <a:gd name="T54" fmla="*/ 3953 w 4874"/>
                <a:gd name="T55" fmla="*/ 3206 h 3333"/>
                <a:gd name="T56" fmla="*/ 3953 w 4874"/>
                <a:gd name="T57" fmla="*/ 3206 h 3333"/>
                <a:gd name="T58" fmla="*/ 4006 w 4874"/>
                <a:gd name="T59" fmla="*/ 3172 h 3333"/>
                <a:gd name="T60" fmla="*/ 4013 w 4874"/>
                <a:gd name="T61" fmla="*/ 3167 h 3333"/>
                <a:gd name="T62" fmla="*/ 4024 w 4874"/>
                <a:gd name="T63" fmla="*/ 3160 h 3333"/>
                <a:gd name="T64" fmla="*/ 4024 w 4874"/>
                <a:gd name="T65" fmla="*/ 3160 h 3333"/>
                <a:gd name="T66" fmla="*/ 4647 w 4874"/>
                <a:gd name="T67" fmla="*/ 1320 h 3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74" h="3333">
                  <a:moveTo>
                    <a:pt x="3907" y="2989"/>
                  </a:moveTo>
                  <a:lnTo>
                    <a:pt x="3888" y="3002"/>
                  </a:lnTo>
                  <a:cubicBezTo>
                    <a:pt x="3876" y="3010"/>
                    <a:pt x="3864" y="3018"/>
                    <a:pt x="3852" y="3026"/>
                  </a:cubicBezTo>
                  <a:lnTo>
                    <a:pt x="3831" y="3036"/>
                  </a:lnTo>
                  <a:lnTo>
                    <a:pt x="3826" y="3042"/>
                  </a:lnTo>
                  <a:cubicBezTo>
                    <a:pt x="3800" y="3056"/>
                    <a:pt x="3775" y="3071"/>
                    <a:pt x="3749" y="3084"/>
                  </a:cubicBezTo>
                  <a:cubicBezTo>
                    <a:pt x="3218" y="2642"/>
                    <a:pt x="2552" y="2399"/>
                    <a:pt x="1860" y="2399"/>
                  </a:cubicBezTo>
                  <a:cubicBezTo>
                    <a:pt x="1796" y="2399"/>
                    <a:pt x="1732" y="2402"/>
                    <a:pt x="1668" y="2406"/>
                  </a:cubicBezTo>
                  <a:cubicBezTo>
                    <a:pt x="1424" y="2422"/>
                    <a:pt x="1182" y="2468"/>
                    <a:pt x="948" y="2544"/>
                  </a:cubicBezTo>
                  <a:cubicBezTo>
                    <a:pt x="838" y="2580"/>
                    <a:pt x="731" y="2622"/>
                    <a:pt x="627" y="2669"/>
                  </a:cubicBezTo>
                  <a:cubicBezTo>
                    <a:pt x="849" y="2433"/>
                    <a:pt x="1129" y="2252"/>
                    <a:pt x="1444" y="2150"/>
                  </a:cubicBezTo>
                  <a:cubicBezTo>
                    <a:pt x="1473" y="2140"/>
                    <a:pt x="1503" y="2131"/>
                    <a:pt x="1534" y="2123"/>
                  </a:cubicBezTo>
                  <a:lnTo>
                    <a:pt x="1696" y="2079"/>
                  </a:lnTo>
                  <a:lnTo>
                    <a:pt x="1686" y="1911"/>
                  </a:lnTo>
                  <a:cubicBezTo>
                    <a:pt x="1645" y="1265"/>
                    <a:pt x="2047" y="674"/>
                    <a:pt x="2663" y="474"/>
                  </a:cubicBezTo>
                  <a:cubicBezTo>
                    <a:pt x="2806" y="427"/>
                    <a:pt x="2953" y="404"/>
                    <a:pt x="3102" y="404"/>
                  </a:cubicBezTo>
                  <a:cubicBezTo>
                    <a:pt x="3718" y="404"/>
                    <a:pt x="4260" y="798"/>
                    <a:pt x="4450" y="1384"/>
                  </a:cubicBezTo>
                  <a:cubicBezTo>
                    <a:pt x="4642" y="1976"/>
                    <a:pt x="4419" y="2636"/>
                    <a:pt x="3907" y="2989"/>
                  </a:cubicBezTo>
                  <a:close/>
                  <a:moveTo>
                    <a:pt x="4647" y="1320"/>
                  </a:moveTo>
                  <a:cubicBezTo>
                    <a:pt x="4369" y="467"/>
                    <a:pt x="3453" y="0"/>
                    <a:pt x="2599" y="277"/>
                  </a:cubicBezTo>
                  <a:cubicBezTo>
                    <a:pt x="1879" y="511"/>
                    <a:pt x="1434" y="1201"/>
                    <a:pt x="1479" y="1924"/>
                  </a:cubicBezTo>
                  <a:cubicBezTo>
                    <a:pt x="1446" y="1933"/>
                    <a:pt x="1413" y="1943"/>
                    <a:pt x="1380" y="1953"/>
                  </a:cubicBezTo>
                  <a:cubicBezTo>
                    <a:pt x="700" y="2174"/>
                    <a:pt x="206" y="2702"/>
                    <a:pt x="0" y="3333"/>
                  </a:cubicBezTo>
                  <a:cubicBezTo>
                    <a:pt x="282" y="3072"/>
                    <a:pt x="623" y="2867"/>
                    <a:pt x="1012" y="2741"/>
                  </a:cubicBezTo>
                  <a:cubicBezTo>
                    <a:pt x="1234" y="2669"/>
                    <a:pt x="1459" y="2627"/>
                    <a:pt x="1681" y="2612"/>
                  </a:cubicBezTo>
                  <a:cubicBezTo>
                    <a:pt x="2435" y="2562"/>
                    <a:pt x="3169" y="2829"/>
                    <a:pt x="3713" y="3327"/>
                  </a:cubicBezTo>
                  <a:cubicBezTo>
                    <a:pt x="3797" y="3293"/>
                    <a:pt x="3878" y="3252"/>
                    <a:pt x="3953" y="3206"/>
                  </a:cubicBezTo>
                  <a:lnTo>
                    <a:pt x="3953" y="3206"/>
                  </a:lnTo>
                  <a:lnTo>
                    <a:pt x="3953" y="3206"/>
                  </a:lnTo>
                  <a:cubicBezTo>
                    <a:pt x="3971" y="3195"/>
                    <a:pt x="3989" y="3183"/>
                    <a:pt x="4006" y="3172"/>
                  </a:cubicBezTo>
                  <a:cubicBezTo>
                    <a:pt x="4009" y="3170"/>
                    <a:pt x="4011" y="3168"/>
                    <a:pt x="4013" y="3167"/>
                  </a:cubicBezTo>
                  <a:cubicBezTo>
                    <a:pt x="4017" y="3164"/>
                    <a:pt x="4020" y="3162"/>
                    <a:pt x="4024" y="3160"/>
                  </a:cubicBezTo>
                  <a:lnTo>
                    <a:pt x="4024" y="3160"/>
                  </a:lnTo>
                  <a:cubicBezTo>
                    <a:pt x="4600" y="2762"/>
                    <a:pt x="4874" y="2020"/>
                    <a:pt x="4647" y="132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370ADC03-03F0-4C74-8E85-6AA985B310D3}"/>
              </a:ext>
            </a:extLst>
          </p:cNvPr>
          <p:cNvSpPr/>
          <p:nvPr/>
        </p:nvSpPr>
        <p:spPr>
          <a:xfrm>
            <a:off x="5751818" y="2973173"/>
            <a:ext cx="1433788" cy="14378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37489" y="-18296"/>
            <a:ext cx="101438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 В СФЕРЕ ВОДОСНАБЖЕНИЯ И ВОДООТВЕДЕНИЯ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759" y="11429"/>
            <a:ext cx="502761" cy="46161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0637" y="32429"/>
            <a:ext cx="452362" cy="4406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8726" y="1491631"/>
            <a:ext cx="35705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Наличие у всех организаций в сферах водоснабжения и водоотведения утвержденных инвестиционных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программ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2581" y="3598108"/>
            <a:ext cx="31080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Контроль тарифных последствий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реализации мероприятий федеральных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республиканских программ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976836" y="6133550"/>
            <a:ext cx="5196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Переход на дерегулирование для организаций в сфере водоснабжения и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водоотведения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650887" y="1530234"/>
            <a:ext cx="31689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Ликвидация дифференциации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тарифов на водоснабжение и водоотведение в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схожих группах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2" name="AutoShape 2" descr="Водопроводная вода Компьютерные Иконки, другие, Разное, другие, силуэт png 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9410272" y="6449267"/>
            <a:ext cx="2743200" cy="365125"/>
          </a:xfrm>
        </p:spPr>
        <p:txBody>
          <a:bodyPr/>
          <a:lstStyle/>
          <a:p>
            <a:fld id="{31F26DC6-2DC4-452B-B163-FE3FF404720D}" type="slidenum">
              <a:rPr lang="ru-RU" smtClean="0"/>
              <a:t>5</a:t>
            </a:fld>
            <a:endParaRPr lang="ru-RU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3DAA8DCD-9AC2-44A4-8550-9121AF6799F5}"/>
              </a:ext>
            </a:extLst>
          </p:cNvPr>
          <p:cNvSpPr/>
          <p:nvPr/>
        </p:nvSpPr>
        <p:spPr>
          <a:xfrm>
            <a:off x="5196251" y="2057587"/>
            <a:ext cx="548833" cy="48129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6" name="Google Shape;13830;p69"/>
          <p:cNvGrpSpPr/>
          <p:nvPr/>
        </p:nvGrpSpPr>
        <p:grpSpPr>
          <a:xfrm>
            <a:off x="7649138" y="3974928"/>
            <a:ext cx="724337" cy="590220"/>
            <a:chOff x="5626763" y="2013829"/>
            <a:chExt cx="351722" cy="274788"/>
          </a:xfrm>
          <a:solidFill>
            <a:schemeClr val="accent5">
              <a:lumMod val="50000"/>
            </a:schemeClr>
          </a:solidFill>
        </p:grpSpPr>
        <p:sp>
          <p:nvSpPr>
            <p:cNvPr id="27" name="Google Shape;13831;p69"/>
            <p:cNvSpPr/>
            <p:nvPr/>
          </p:nvSpPr>
          <p:spPr>
            <a:xfrm>
              <a:off x="5626763" y="2013829"/>
              <a:ext cx="351722" cy="274788"/>
            </a:xfrm>
            <a:custGeom>
              <a:avLst/>
              <a:gdLst/>
              <a:ahLst/>
              <a:cxnLst/>
              <a:rect l="l" t="t" r="r" b="b"/>
              <a:pathLst>
                <a:path w="11050" h="8633" extrusionOk="0">
                  <a:moveTo>
                    <a:pt x="10657" y="345"/>
                  </a:moveTo>
                  <a:lnTo>
                    <a:pt x="10681" y="714"/>
                  </a:lnTo>
                  <a:lnTo>
                    <a:pt x="9395" y="714"/>
                  </a:lnTo>
                  <a:cubicBezTo>
                    <a:pt x="9312" y="714"/>
                    <a:pt x="9216" y="786"/>
                    <a:pt x="9216" y="893"/>
                  </a:cubicBezTo>
                  <a:cubicBezTo>
                    <a:pt x="9216" y="1000"/>
                    <a:pt x="9288" y="1072"/>
                    <a:pt x="9395" y="1072"/>
                  </a:cubicBezTo>
                  <a:lnTo>
                    <a:pt x="10383" y="1072"/>
                  </a:lnTo>
                  <a:lnTo>
                    <a:pt x="10383" y="6191"/>
                  </a:lnTo>
                  <a:lnTo>
                    <a:pt x="4466" y="6191"/>
                  </a:lnTo>
                  <a:lnTo>
                    <a:pt x="4466" y="6025"/>
                  </a:lnTo>
                  <a:cubicBezTo>
                    <a:pt x="4466" y="5929"/>
                    <a:pt x="4394" y="5846"/>
                    <a:pt x="4287" y="5846"/>
                  </a:cubicBezTo>
                  <a:lnTo>
                    <a:pt x="4001" y="5846"/>
                  </a:lnTo>
                  <a:cubicBezTo>
                    <a:pt x="3978" y="5739"/>
                    <a:pt x="3930" y="5644"/>
                    <a:pt x="3871" y="5536"/>
                  </a:cubicBezTo>
                  <a:lnTo>
                    <a:pt x="4085" y="5322"/>
                  </a:lnTo>
                  <a:cubicBezTo>
                    <a:pt x="4156" y="5251"/>
                    <a:pt x="4156" y="5144"/>
                    <a:pt x="4085" y="5072"/>
                  </a:cubicBezTo>
                  <a:lnTo>
                    <a:pt x="3549" y="4536"/>
                  </a:lnTo>
                  <a:cubicBezTo>
                    <a:pt x="3513" y="4512"/>
                    <a:pt x="3478" y="4489"/>
                    <a:pt x="3430" y="4489"/>
                  </a:cubicBezTo>
                  <a:cubicBezTo>
                    <a:pt x="3382" y="4489"/>
                    <a:pt x="3335" y="4512"/>
                    <a:pt x="3311" y="4536"/>
                  </a:cubicBezTo>
                  <a:lnTo>
                    <a:pt x="3097" y="4739"/>
                  </a:lnTo>
                  <a:cubicBezTo>
                    <a:pt x="2989" y="4679"/>
                    <a:pt x="2894" y="4643"/>
                    <a:pt x="2787" y="4608"/>
                  </a:cubicBezTo>
                  <a:lnTo>
                    <a:pt x="2787" y="4334"/>
                  </a:lnTo>
                  <a:cubicBezTo>
                    <a:pt x="2787" y="4239"/>
                    <a:pt x="2716" y="4155"/>
                    <a:pt x="2608" y="4155"/>
                  </a:cubicBezTo>
                  <a:lnTo>
                    <a:pt x="2180" y="4155"/>
                  </a:lnTo>
                  <a:lnTo>
                    <a:pt x="2180" y="1060"/>
                  </a:lnTo>
                  <a:lnTo>
                    <a:pt x="8788" y="1060"/>
                  </a:lnTo>
                  <a:cubicBezTo>
                    <a:pt x="8871" y="1060"/>
                    <a:pt x="8966" y="976"/>
                    <a:pt x="8966" y="881"/>
                  </a:cubicBezTo>
                  <a:cubicBezTo>
                    <a:pt x="8966" y="786"/>
                    <a:pt x="8895" y="702"/>
                    <a:pt x="8788" y="702"/>
                  </a:cubicBezTo>
                  <a:lnTo>
                    <a:pt x="1894" y="702"/>
                  </a:lnTo>
                  <a:lnTo>
                    <a:pt x="1894" y="345"/>
                  </a:lnTo>
                  <a:close/>
                  <a:moveTo>
                    <a:pt x="10681" y="6537"/>
                  </a:moveTo>
                  <a:lnTo>
                    <a:pt x="10681" y="6870"/>
                  </a:lnTo>
                  <a:lnTo>
                    <a:pt x="4430" y="6870"/>
                  </a:lnTo>
                  <a:cubicBezTo>
                    <a:pt x="4454" y="6846"/>
                    <a:pt x="4466" y="6798"/>
                    <a:pt x="4466" y="6751"/>
                  </a:cubicBezTo>
                  <a:lnTo>
                    <a:pt x="4466" y="6560"/>
                  </a:lnTo>
                  <a:lnTo>
                    <a:pt x="10562" y="6560"/>
                  </a:lnTo>
                  <a:cubicBezTo>
                    <a:pt x="10598" y="6560"/>
                    <a:pt x="10633" y="6548"/>
                    <a:pt x="10657" y="6537"/>
                  </a:cubicBezTo>
                  <a:close/>
                  <a:moveTo>
                    <a:pt x="2477" y="4524"/>
                  </a:moveTo>
                  <a:lnTo>
                    <a:pt x="2477" y="4763"/>
                  </a:lnTo>
                  <a:cubicBezTo>
                    <a:pt x="2477" y="4834"/>
                    <a:pt x="2537" y="4905"/>
                    <a:pt x="2608" y="4929"/>
                  </a:cubicBezTo>
                  <a:cubicBezTo>
                    <a:pt x="2775" y="4965"/>
                    <a:pt x="2942" y="5024"/>
                    <a:pt x="3073" y="5120"/>
                  </a:cubicBezTo>
                  <a:cubicBezTo>
                    <a:pt x="3099" y="5137"/>
                    <a:pt x="3128" y="5145"/>
                    <a:pt x="3157" y="5145"/>
                  </a:cubicBezTo>
                  <a:cubicBezTo>
                    <a:pt x="3206" y="5145"/>
                    <a:pt x="3253" y="5122"/>
                    <a:pt x="3275" y="5084"/>
                  </a:cubicBezTo>
                  <a:lnTo>
                    <a:pt x="3454" y="4905"/>
                  </a:lnTo>
                  <a:lnTo>
                    <a:pt x="3740" y="5191"/>
                  </a:lnTo>
                  <a:lnTo>
                    <a:pt x="3561" y="5370"/>
                  </a:lnTo>
                  <a:cubicBezTo>
                    <a:pt x="3501" y="5429"/>
                    <a:pt x="3490" y="5525"/>
                    <a:pt x="3537" y="5584"/>
                  </a:cubicBezTo>
                  <a:cubicBezTo>
                    <a:pt x="3620" y="5727"/>
                    <a:pt x="3680" y="5882"/>
                    <a:pt x="3728" y="6036"/>
                  </a:cubicBezTo>
                  <a:cubicBezTo>
                    <a:pt x="3740" y="6120"/>
                    <a:pt x="3811" y="6179"/>
                    <a:pt x="3894" y="6179"/>
                  </a:cubicBezTo>
                  <a:lnTo>
                    <a:pt x="4132" y="6179"/>
                  </a:lnTo>
                  <a:lnTo>
                    <a:pt x="4132" y="6572"/>
                  </a:lnTo>
                  <a:lnTo>
                    <a:pt x="3894" y="6572"/>
                  </a:lnTo>
                  <a:cubicBezTo>
                    <a:pt x="3811" y="6572"/>
                    <a:pt x="3740" y="6632"/>
                    <a:pt x="3728" y="6715"/>
                  </a:cubicBezTo>
                  <a:cubicBezTo>
                    <a:pt x="3680" y="6870"/>
                    <a:pt x="3620" y="7037"/>
                    <a:pt x="3537" y="7168"/>
                  </a:cubicBezTo>
                  <a:cubicBezTo>
                    <a:pt x="3490" y="7251"/>
                    <a:pt x="3501" y="7334"/>
                    <a:pt x="3561" y="7382"/>
                  </a:cubicBezTo>
                  <a:lnTo>
                    <a:pt x="3740" y="7560"/>
                  </a:lnTo>
                  <a:lnTo>
                    <a:pt x="3454" y="7834"/>
                  </a:lnTo>
                  <a:lnTo>
                    <a:pt x="3275" y="7656"/>
                  </a:lnTo>
                  <a:cubicBezTo>
                    <a:pt x="3238" y="7626"/>
                    <a:pt x="3193" y="7606"/>
                    <a:pt x="3149" y="7606"/>
                  </a:cubicBezTo>
                  <a:cubicBezTo>
                    <a:pt x="3122" y="7606"/>
                    <a:pt x="3096" y="7614"/>
                    <a:pt x="3073" y="7632"/>
                  </a:cubicBezTo>
                  <a:cubicBezTo>
                    <a:pt x="2918" y="7727"/>
                    <a:pt x="2775" y="7787"/>
                    <a:pt x="2608" y="7822"/>
                  </a:cubicBezTo>
                  <a:cubicBezTo>
                    <a:pt x="2537" y="7846"/>
                    <a:pt x="2477" y="7918"/>
                    <a:pt x="2477" y="7989"/>
                  </a:cubicBezTo>
                  <a:lnTo>
                    <a:pt x="2477" y="8227"/>
                  </a:lnTo>
                  <a:lnTo>
                    <a:pt x="2073" y="8227"/>
                  </a:lnTo>
                  <a:lnTo>
                    <a:pt x="2073" y="7989"/>
                  </a:lnTo>
                  <a:cubicBezTo>
                    <a:pt x="2073" y="7918"/>
                    <a:pt x="2013" y="7846"/>
                    <a:pt x="1942" y="7822"/>
                  </a:cubicBezTo>
                  <a:cubicBezTo>
                    <a:pt x="1775" y="7787"/>
                    <a:pt x="1608" y="7727"/>
                    <a:pt x="1477" y="7632"/>
                  </a:cubicBezTo>
                  <a:cubicBezTo>
                    <a:pt x="1450" y="7614"/>
                    <a:pt x="1419" y="7606"/>
                    <a:pt x="1390" y="7606"/>
                  </a:cubicBezTo>
                  <a:cubicBezTo>
                    <a:pt x="1342" y="7606"/>
                    <a:pt x="1297" y="7626"/>
                    <a:pt x="1275" y="7656"/>
                  </a:cubicBezTo>
                  <a:lnTo>
                    <a:pt x="1096" y="7834"/>
                  </a:lnTo>
                  <a:lnTo>
                    <a:pt x="811" y="7560"/>
                  </a:lnTo>
                  <a:lnTo>
                    <a:pt x="989" y="7382"/>
                  </a:lnTo>
                  <a:cubicBezTo>
                    <a:pt x="1049" y="7322"/>
                    <a:pt x="1061" y="7227"/>
                    <a:pt x="1013" y="7168"/>
                  </a:cubicBezTo>
                  <a:cubicBezTo>
                    <a:pt x="930" y="7025"/>
                    <a:pt x="870" y="6870"/>
                    <a:pt x="823" y="6715"/>
                  </a:cubicBezTo>
                  <a:cubicBezTo>
                    <a:pt x="811" y="6632"/>
                    <a:pt x="739" y="6572"/>
                    <a:pt x="656" y="6572"/>
                  </a:cubicBezTo>
                  <a:lnTo>
                    <a:pt x="418" y="6572"/>
                  </a:lnTo>
                  <a:lnTo>
                    <a:pt x="418" y="6179"/>
                  </a:lnTo>
                  <a:lnTo>
                    <a:pt x="656" y="6179"/>
                  </a:lnTo>
                  <a:cubicBezTo>
                    <a:pt x="739" y="6179"/>
                    <a:pt x="811" y="6120"/>
                    <a:pt x="823" y="6036"/>
                  </a:cubicBezTo>
                  <a:cubicBezTo>
                    <a:pt x="870" y="5882"/>
                    <a:pt x="930" y="5715"/>
                    <a:pt x="1013" y="5584"/>
                  </a:cubicBezTo>
                  <a:cubicBezTo>
                    <a:pt x="1061" y="5501"/>
                    <a:pt x="1049" y="5417"/>
                    <a:pt x="989" y="5370"/>
                  </a:cubicBezTo>
                  <a:lnTo>
                    <a:pt x="811" y="5191"/>
                  </a:lnTo>
                  <a:lnTo>
                    <a:pt x="1096" y="4905"/>
                  </a:lnTo>
                  <a:lnTo>
                    <a:pt x="1275" y="5084"/>
                  </a:lnTo>
                  <a:cubicBezTo>
                    <a:pt x="1313" y="5122"/>
                    <a:pt x="1360" y="5145"/>
                    <a:pt x="1405" y="5145"/>
                  </a:cubicBezTo>
                  <a:cubicBezTo>
                    <a:pt x="1430" y="5145"/>
                    <a:pt x="1456" y="5137"/>
                    <a:pt x="1477" y="5120"/>
                  </a:cubicBezTo>
                  <a:cubicBezTo>
                    <a:pt x="1632" y="5024"/>
                    <a:pt x="1775" y="4965"/>
                    <a:pt x="1942" y="4929"/>
                  </a:cubicBezTo>
                  <a:cubicBezTo>
                    <a:pt x="2013" y="4905"/>
                    <a:pt x="2073" y="4834"/>
                    <a:pt x="2073" y="4763"/>
                  </a:cubicBezTo>
                  <a:lnTo>
                    <a:pt x="2073" y="4524"/>
                  </a:lnTo>
                  <a:close/>
                  <a:moveTo>
                    <a:pt x="1715" y="0"/>
                  </a:moveTo>
                  <a:cubicBezTo>
                    <a:pt x="1632" y="0"/>
                    <a:pt x="1537" y="71"/>
                    <a:pt x="1537" y="179"/>
                  </a:cubicBezTo>
                  <a:lnTo>
                    <a:pt x="1537" y="881"/>
                  </a:lnTo>
                  <a:cubicBezTo>
                    <a:pt x="1537" y="964"/>
                    <a:pt x="1608" y="1060"/>
                    <a:pt x="1715" y="1060"/>
                  </a:cubicBezTo>
                  <a:lnTo>
                    <a:pt x="1835" y="1060"/>
                  </a:lnTo>
                  <a:lnTo>
                    <a:pt x="1835" y="4155"/>
                  </a:lnTo>
                  <a:cubicBezTo>
                    <a:pt x="1751" y="4167"/>
                    <a:pt x="1692" y="4239"/>
                    <a:pt x="1692" y="4310"/>
                  </a:cubicBezTo>
                  <a:lnTo>
                    <a:pt x="1692" y="4596"/>
                  </a:lnTo>
                  <a:cubicBezTo>
                    <a:pt x="1585" y="4632"/>
                    <a:pt x="1477" y="4667"/>
                    <a:pt x="1370" y="4727"/>
                  </a:cubicBezTo>
                  <a:lnTo>
                    <a:pt x="1168" y="4524"/>
                  </a:lnTo>
                  <a:cubicBezTo>
                    <a:pt x="1132" y="4489"/>
                    <a:pt x="1096" y="4477"/>
                    <a:pt x="1049" y="4477"/>
                  </a:cubicBezTo>
                  <a:cubicBezTo>
                    <a:pt x="1001" y="4477"/>
                    <a:pt x="953" y="4489"/>
                    <a:pt x="930" y="4524"/>
                  </a:cubicBezTo>
                  <a:lnTo>
                    <a:pt x="394" y="5060"/>
                  </a:lnTo>
                  <a:cubicBezTo>
                    <a:pt x="322" y="5132"/>
                    <a:pt x="322" y="5239"/>
                    <a:pt x="394" y="5310"/>
                  </a:cubicBezTo>
                  <a:lnTo>
                    <a:pt x="596" y="5525"/>
                  </a:lnTo>
                  <a:cubicBezTo>
                    <a:pt x="537" y="5620"/>
                    <a:pt x="501" y="5727"/>
                    <a:pt x="465" y="5834"/>
                  </a:cubicBezTo>
                  <a:lnTo>
                    <a:pt x="180" y="5834"/>
                  </a:lnTo>
                  <a:cubicBezTo>
                    <a:pt x="96" y="5834"/>
                    <a:pt x="1" y="5906"/>
                    <a:pt x="1" y="6013"/>
                  </a:cubicBezTo>
                  <a:lnTo>
                    <a:pt x="1" y="6751"/>
                  </a:lnTo>
                  <a:cubicBezTo>
                    <a:pt x="1" y="6846"/>
                    <a:pt x="84" y="6929"/>
                    <a:pt x="180" y="6929"/>
                  </a:cubicBezTo>
                  <a:lnTo>
                    <a:pt x="465" y="6929"/>
                  </a:lnTo>
                  <a:cubicBezTo>
                    <a:pt x="501" y="7037"/>
                    <a:pt x="537" y="7144"/>
                    <a:pt x="596" y="7251"/>
                  </a:cubicBezTo>
                  <a:lnTo>
                    <a:pt x="394" y="7453"/>
                  </a:lnTo>
                  <a:cubicBezTo>
                    <a:pt x="322" y="7525"/>
                    <a:pt x="322" y="7632"/>
                    <a:pt x="394" y="7703"/>
                  </a:cubicBezTo>
                  <a:lnTo>
                    <a:pt x="930" y="8239"/>
                  </a:lnTo>
                  <a:cubicBezTo>
                    <a:pt x="965" y="8281"/>
                    <a:pt x="1010" y="8302"/>
                    <a:pt x="1055" y="8302"/>
                  </a:cubicBezTo>
                  <a:cubicBezTo>
                    <a:pt x="1099" y="8302"/>
                    <a:pt x="1144" y="8281"/>
                    <a:pt x="1180" y="8239"/>
                  </a:cubicBezTo>
                  <a:lnTo>
                    <a:pt x="1394" y="8037"/>
                  </a:lnTo>
                  <a:cubicBezTo>
                    <a:pt x="1489" y="8096"/>
                    <a:pt x="1596" y="8144"/>
                    <a:pt x="1704" y="8168"/>
                  </a:cubicBezTo>
                  <a:lnTo>
                    <a:pt x="1704" y="8453"/>
                  </a:lnTo>
                  <a:cubicBezTo>
                    <a:pt x="1704" y="8537"/>
                    <a:pt x="1775" y="8632"/>
                    <a:pt x="1882" y="8632"/>
                  </a:cubicBezTo>
                  <a:lnTo>
                    <a:pt x="2620" y="8632"/>
                  </a:lnTo>
                  <a:cubicBezTo>
                    <a:pt x="2716" y="8632"/>
                    <a:pt x="2799" y="8549"/>
                    <a:pt x="2799" y="8453"/>
                  </a:cubicBezTo>
                  <a:lnTo>
                    <a:pt x="2799" y="8168"/>
                  </a:lnTo>
                  <a:cubicBezTo>
                    <a:pt x="2906" y="8144"/>
                    <a:pt x="3013" y="8096"/>
                    <a:pt x="3120" y="8037"/>
                  </a:cubicBezTo>
                  <a:lnTo>
                    <a:pt x="3323" y="8239"/>
                  </a:lnTo>
                  <a:cubicBezTo>
                    <a:pt x="3359" y="8281"/>
                    <a:pt x="3403" y="8302"/>
                    <a:pt x="3448" y="8302"/>
                  </a:cubicBezTo>
                  <a:cubicBezTo>
                    <a:pt x="3492" y="8302"/>
                    <a:pt x="3537" y="8281"/>
                    <a:pt x="3573" y="8239"/>
                  </a:cubicBezTo>
                  <a:lnTo>
                    <a:pt x="4109" y="7703"/>
                  </a:lnTo>
                  <a:cubicBezTo>
                    <a:pt x="4192" y="7632"/>
                    <a:pt x="4192" y="7525"/>
                    <a:pt x="4109" y="7453"/>
                  </a:cubicBezTo>
                  <a:lnTo>
                    <a:pt x="3906" y="7251"/>
                  </a:lnTo>
                  <a:cubicBezTo>
                    <a:pt x="3906" y="7227"/>
                    <a:pt x="3918" y="7227"/>
                    <a:pt x="3918" y="7215"/>
                  </a:cubicBezTo>
                  <a:lnTo>
                    <a:pt x="10871" y="7215"/>
                  </a:lnTo>
                  <a:cubicBezTo>
                    <a:pt x="10955" y="7215"/>
                    <a:pt x="11050" y="7144"/>
                    <a:pt x="11050" y="7037"/>
                  </a:cubicBezTo>
                  <a:lnTo>
                    <a:pt x="11050" y="6358"/>
                  </a:lnTo>
                  <a:cubicBezTo>
                    <a:pt x="11050" y="6263"/>
                    <a:pt x="10979" y="6179"/>
                    <a:pt x="10871" y="6179"/>
                  </a:cubicBezTo>
                  <a:lnTo>
                    <a:pt x="10752" y="6179"/>
                  </a:lnTo>
                  <a:lnTo>
                    <a:pt x="10752" y="1060"/>
                  </a:lnTo>
                  <a:lnTo>
                    <a:pt x="10836" y="1060"/>
                  </a:lnTo>
                  <a:cubicBezTo>
                    <a:pt x="10931" y="1060"/>
                    <a:pt x="11014" y="976"/>
                    <a:pt x="11014" y="881"/>
                  </a:cubicBezTo>
                  <a:lnTo>
                    <a:pt x="11014" y="179"/>
                  </a:lnTo>
                  <a:cubicBezTo>
                    <a:pt x="11014" y="83"/>
                    <a:pt x="10943" y="0"/>
                    <a:pt x="10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832;p69"/>
            <p:cNvSpPr/>
            <p:nvPr/>
          </p:nvSpPr>
          <p:spPr>
            <a:xfrm>
              <a:off x="5784799" y="2125234"/>
              <a:ext cx="33390" cy="70503"/>
            </a:xfrm>
            <a:custGeom>
              <a:avLst/>
              <a:gdLst/>
              <a:ahLst/>
              <a:cxnLst/>
              <a:rect l="l" t="t" r="r" b="b"/>
              <a:pathLst>
                <a:path w="1049" h="2215" extrusionOk="0">
                  <a:moveTo>
                    <a:pt x="691" y="334"/>
                  </a:moveTo>
                  <a:lnTo>
                    <a:pt x="691" y="1858"/>
                  </a:lnTo>
                  <a:lnTo>
                    <a:pt x="334" y="1858"/>
                  </a:lnTo>
                  <a:lnTo>
                    <a:pt x="334" y="334"/>
                  </a:lnTo>
                  <a:close/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lnTo>
                    <a:pt x="1" y="2036"/>
                  </a:lnTo>
                  <a:cubicBezTo>
                    <a:pt x="1" y="2120"/>
                    <a:pt x="72" y="2215"/>
                    <a:pt x="179" y="2215"/>
                  </a:cubicBezTo>
                  <a:lnTo>
                    <a:pt x="870" y="2215"/>
                  </a:lnTo>
                  <a:cubicBezTo>
                    <a:pt x="965" y="2215"/>
                    <a:pt x="1049" y="2144"/>
                    <a:pt x="1049" y="2036"/>
                  </a:cubicBezTo>
                  <a:lnTo>
                    <a:pt x="1049" y="179"/>
                  </a:lnTo>
                  <a:cubicBezTo>
                    <a:pt x="1049" y="72"/>
                    <a:pt x="965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833;p69"/>
            <p:cNvSpPr/>
            <p:nvPr/>
          </p:nvSpPr>
          <p:spPr>
            <a:xfrm>
              <a:off x="5824236" y="2097956"/>
              <a:ext cx="33740" cy="97782"/>
            </a:xfrm>
            <a:custGeom>
              <a:avLst/>
              <a:gdLst/>
              <a:ahLst/>
              <a:cxnLst/>
              <a:rect l="l" t="t" r="r" b="b"/>
              <a:pathLst>
                <a:path w="1060" h="3072" extrusionOk="0">
                  <a:moveTo>
                    <a:pt x="703" y="345"/>
                  </a:moveTo>
                  <a:lnTo>
                    <a:pt x="703" y="2715"/>
                  </a:lnTo>
                  <a:lnTo>
                    <a:pt x="345" y="2715"/>
                  </a:lnTo>
                  <a:lnTo>
                    <a:pt x="345" y="345"/>
                  </a:lnTo>
                  <a:close/>
                  <a:moveTo>
                    <a:pt x="179" y="0"/>
                  </a:moveTo>
                  <a:cubicBezTo>
                    <a:pt x="95" y="0"/>
                    <a:pt x="0" y="84"/>
                    <a:pt x="0" y="179"/>
                  </a:cubicBezTo>
                  <a:lnTo>
                    <a:pt x="0" y="2893"/>
                  </a:lnTo>
                  <a:cubicBezTo>
                    <a:pt x="0" y="2977"/>
                    <a:pt x="83" y="3072"/>
                    <a:pt x="179" y="3072"/>
                  </a:cubicBezTo>
                  <a:lnTo>
                    <a:pt x="881" y="3072"/>
                  </a:lnTo>
                  <a:cubicBezTo>
                    <a:pt x="976" y="3072"/>
                    <a:pt x="1060" y="3001"/>
                    <a:pt x="1060" y="2893"/>
                  </a:cubicBezTo>
                  <a:lnTo>
                    <a:pt x="1060" y="179"/>
                  </a:lnTo>
                  <a:cubicBezTo>
                    <a:pt x="1048" y="84"/>
                    <a:pt x="976" y="0"/>
                    <a:pt x="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834;p69"/>
            <p:cNvSpPr/>
            <p:nvPr/>
          </p:nvSpPr>
          <p:spPr>
            <a:xfrm>
              <a:off x="5864024" y="2111961"/>
              <a:ext cx="33740" cy="83426"/>
            </a:xfrm>
            <a:custGeom>
              <a:avLst/>
              <a:gdLst/>
              <a:ahLst/>
              <a:cxnLst/>
              <a:rect l="l" t="t" r="r" b="b"/>
              <a:pathLst>
                <a:path w="1060" h="2621" extrusionOk="0">
                  <a:moveTo>
                    <a:pt x="703" y="358"/>
                  </a:moveTo>
                  <a:lnTo>
                    <a:pt x="703" y="2275"/>
                  </a:lnTo>
                  <a:lnTo>
                    <a:pt x="346" y="2275"/>
                  </a:lnTo>
                  <a:lnTo>
                    <a:pt x="346" y="358"/>
                  </a:lnTo>
                  <a:close/>
                  <a:moveTo>
                    <a:pt x="191" y="1"/>
                  </a:moveTo>
                  <a:cubicBezTo>
                    <a:pt x="96" y="1"/>
                    <a:pt x="0" y="72"/>
                    <a:pt x="0" y="179"/>
                  </a:cubicBezTo>
                  <a:lnTo>
                    <a:pt x="0" y="2442"/>
                  </a:lnTo>
                  <a:cubicBezTo>
                    <a:pt x="0" y="2525"/>
                    <a:pt x="84" y="2620"/>
                    <a:pt x="191" y="2620"/>
                  </a:cubicBezTo>
                  <a:lnTo>
                    <a:pt x="881" y="2620"/>
                  </a:lnTo>
                  <a:cubicBezTo>
                    <a:pt x="977" y="2620"/>
                    <a:pt x="1060" y="2537"/>
                    <a:pt x="1060" y="2442"/>
                  </a:cubicBezTo>
                  <a:lnTo>
                    <a:pt x="1060" y="179"/>
                  </a:lnTo>
                  <a:cubicBezTo>
                    <a:pt x="1048" y="84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835;p69"/>
            <p:cNvSpPr/>
            <p:nvPr/>
          </p:nvSpPr>
          <p:spPr>
            <a:xfrm>
              <a:off x="5904193" y="2065744"/>
              <a:ext cx="33390" cy="129644"/>
            </a:xfrm>
            <a:custGeom>
              <a:avLst/>
              <a:gdLst/>
              <a:ahLst/>
              <a:cxnLst/>
              <a:rect l="l" t="t" r="r" b="b"/>
              <a:pathLst>
                <a:path w="1049" h="4073" extrusionOk="0">
                  <a:moveTo>
                    <a:pt x="691" y="357"/>
                  </a:moveTo>
                  <a:lnTo>
                    <a:pt x="691" y="3727"/>
                  </a:lnTo>
                  <a:lnTo>
                    <a:pt x="334" y="3727"/>
                  </a:lnTo>
                  <a:lnTo>
                    <a:pt x="334" y="357"/>
                  </a:lnTo>
                  <a:close/>
                  <a:moveTo>
                    <a:pt x="179" y="0"/>
                  </a:moveTo>
                  <a:cubicBezTo>
                    <a:pt x="72" y="24"/>
                    <a:pt x="0" y="95"/>
                    <a:pt x="0" y="179"/>
                  </a:cubicBezTo>
                  <a:lnTo>
                    <a:pt x="0" y="3894"/>
                  </a:lnTo>
                  <a:cubicBezTo>
                    <a:pt x="0" y="3977"/>
                    <a:pt x="72" y="4072"/>
                    <a:pt x="179" y="4072"/>
                  </a:cubicBezTo>
                  <a:lnTo>
                    <a:pt x="870" y="4072"/>
                  </a:lnTo>
                  <a:cubicBezTo>
                    <a:pt x="965" y="4072"/>
                    <a:pt x="1048" y="3989"/>
                    <a:pt x="1048" y="3894"/>
                  </a:cubicBezTo>
                  <a:lnTo>
                    <a:pt x="1048" y="179"/>
                  </a:lnTo>
                  <a:cubicBezTo>
                    <a:pt x="1048" y="95"/>
                    <a:pt x="977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836;p69"/>
            <p:cNvSpPr/>
            <p:nvPr/>
          </p:nvSpPr>
          <p:spPr>
            <a:xfrm>
              <a:off x="5713563" y="2080131"/>
              <a:ext cx="40965" cy="11395"/>
            </a:xfrm>
            <a:custGeom>
              <a:avLst/>
              <a:gdLst/>
              <a:ahLst/>
              <a:cxnLst/>
              <a:rect l="l" t="t" r="r" b="b"/>
              <a:pathLst>
                <a:path w="1287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2" y="263"/>
                    <a:pt x="96" y="358"/>
                    <a:pt x="179" y="358"/>
                  </a:cubicBezTo>
                  <a:lnTo>
                    <a:pt x="1108" y="358"/>
                  </a:lnTo>
                  <a:cubicBezTo>
                    <a:pt x="1191" y="358"/>
                    <a:pt x="1286" y="286"/>
                    <a:pt x="1286" y="179"/>
                  </a:cubicBezTo>
                  <a:cubicBezTo>
                    <a:pt x="1286" y="72"/>
                    <a:pt x="1203" y="1"/>
                    <a:pt x="11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837;p69"/>
            <p:cNvSpPr/>
            <p:nvPr/>
          </p:nvSpPr>
          <p:spPr>
            <a:xfrm>
              <a:off x="5713945" y="2097574"/>
              <a:ext cx="56880" cy="11395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1608" y="357"/>
                  </a:lnTo>
                  <a:cubicBezTo>
                    <a:pt x="1703" y="357"/>
                    <a:pt x="1786" y="286"/>
                    <a:pt x="1786" y="179"/>
                  </a:cubicBezTo>
                  <a:cubicBezTo>
                    <a:pt x="1774" y="72"/>
                    <a:pt x="1703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838;p69"/>
            <p:cNvSpPr/>
            <p:nvPr/>
          </p:nvSpPr>
          <p:spPr>
            <a:xfrm>
              <a:off x="5713945" y="2114985"/>
              <a:ext cx="56880" cy="11427"/>
            </a:xfrm>
            <a:custGeom>
              <a:avLst/>
              <a:gdLst/>
              <a:ahLst/>
              <a:cxnLst/>
              <a:rect l="l" t="t" r="r" b="b"/>
              <a:pathLst>
                <a:path w="1787" h="359" extrusionOk="0">
                  <a:moveTo>
                    <a:pt x="179" y="1"/>
                  </a:moveTo>
                  <a:cubicBezTo>
                    <a:pt x="96" y="1"/>
                    <a:pt x="0" y="84"/>
                    <a:pt x="0" y="180"/>
                  </a:cubicBezTo>
                  <a:cubicBezTo>
                    <a:pt x="0" y="275"/>
                    <a:pt x="84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7"/>
                    <a:pt x="1786" y="180"/>
                  </a:cubicBezTo>
                  <a:cubicBezTo>
                    <a:pt x="1774" y="84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839;p69"/>
            <p:cNvSpPr/>
            <p:nvPr/>
          </p:nvSpPr>
          <p:spPr>
            <a:xfrm>
              <a:off x="5713945" y="2132810"/>
              <a:ext cx="56880" cy="11013"/>
            </a:xfrm>
            <a:custGeom>
              <a:avLst/>
              <a:gdLst/>
              <a:ahLst/>
              <a:cxnLst/>
              <a:rect l="l" t="t" r="r" b="b"/>
              <a:pathLst>
                <a:path w="1787" h="346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63"/>
                    <a:pt x="84" y="346"/>
                    <a:pt x="179" y="346"/>
                  </a:cubicBezTo>
                  <a:lnTo>
                    <a:pt x="1608" y="346"/>
                  </a:lnTo>
                  <a:cubicBezTo>
                    <a:pt x="1703" y="346"/>
                    <a:pt x="1786" y="274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840;p69"/>
            <p:cNvSpPr/>
            <p:nvPr/>
          </p:nvSpPr>
          <p:spPr>
            <a:xfrm>
              <a:off x="5663526" y="2182464"/>
              <a:ext cx="69389" cy="68625"/>
            </a:xfrm>
            <a:custGeom>
              <a:avLst/>
              <a:gdLst/>
              <a:ahLst/>
              <a:cxnLst/>
              <a:rect l="l" t="t" r="r" b="b"/>
              <a:pathLst>
                <a:path w="2180" h="2156" extrusionOk="0">
                  <a:moveTo>
                    <a:pt x="1084" y="0"/>
                  </a:moveTo>
                  <a:cubicBezTo>
                    <a:pt x="489" y="0"/>
                    <a:pt x="1" y="488"/>
                    <a:pt x="1" y="1084"/>
                  </a:cubicBezTo>
                  <a:cubicBezTo>
                    <a:pt x="1" y="1322"/>
                    <a:pt x="72" y="1548"/>
                    <a:pt x="215" y="1739"/>
                  </a:cubicBezTo>
                  <a:cubicBezTo>
                    <a:pt x="250" y="1780"/>
                    <a:pt x="300" y="1806"/>
                    <a:pt x="351" y="1806"/>
                  </a:cubicBezTo>
                  <a:cubicBezTo>
                    <a:pt x="387" y="1806"/>
                    <a:pt x="423" y="1792"/>
                    <a:pt x="453" y="1762"/>
                  </a:cubicBezTo>
                  <a:cubicBezTo>
                    <a:pt x="537" y="1715"/>
                    <a:pt x="549" y="1608"/>
                    <a:pt x="489" y="1524"/>
                  </a:cubicBezTo>
                  <a:cubicBezTo>
                    <a:pt x="382" y="1393"/>
                    <a:pt x="334" y="1250"/>
                    <a:pt x="334" y="1084"/>
                  </a:cubicBezTo>
                  <a:cubicBezTo>
                    <a:pt x="334" y="679"/>
                    <a:pt x="668" y="334"/>
                    <a:pt x="1084" y="334"/>
                  </a:cubicBezTo>
                  <a:cubicBezTo>
                    <a:pt x="1489" y="334"/>
                    <a:pt x="1823" y="667"/>
                    <a:pt x="1823" y="1084"/>
                  </a:cubicBezTo>
                  <a:cubicBezTo>
                    <a:pt x="1823" y="1334"/>
                    <a:pt x="1703" y="1560"/>
                    <a:pt x="1501" y="1691"/>
                  </a:cubicBezTo>
                  <a:cubicBezTo>
                    <a:pt x="1489" y="1691"/>
                    <a:pt x="1489" y="1715"/>
                    <a:pt x="1465" y="1715"/>
                  </a:cubicBezTo>
                  <a:lnTo>
                    <a:pt x="1453" y="1715"/>
                  </a:lnTo>
                  <a:lnTo>
                    <a:pt x="1442" y="1727"/>
                  </a:lnTo>
                  <a:lnTo>
                    <a:pt x="1430" y="1727"/>
                  </a:lnTo>
                  <a:cubicBezTo>
                    <a:pt x="1406" y="1727"/>
                    <a:pt x="1406" y="1739"/>
                    <a:pt x="1394" y="1739"/>
                  </a:cubicBezTo>
                  <a:cubicBezTo>
                    <a:pt x="1382" y="1739"/>
                    <a:pt x="1382" y="1751"/>
                    <a:pt x="1370" y="1751"/>
                  </a:cubicBezTo>
                  <a:lnTo>
                    <a:pt x="1346" y="1751"/>
                  </a:lnTo>
                  <a:cubicBezTo>
                    <a:pt x="1346" y="1751"/>
                    <a:pt x="1334" y="1751"/>
                    <a:pt x="1334" y="1774"/>
                  </a:cubicBezTo>
                  <a:lnTo>
                    <a:pt x="1322" y="1774"/>
                  </a:lnTo>
                  <a:cubicBezTo>
                    <a:pt x="1311" y="1774"/>
                    <a:pt x="1311" y="1774"/>
                    <a:pt x="1287" y="1786"/>
                  </a:cubicBezTo>
                  <a:cubicBezTo>
                    <a:pt x="1275" y="1786"/>
                    <a:pt x="1275" y="1786"/>
                    <a:pt x="1263" y="1798"/>
                  </a:cubicBezTo>
                  <a:lnTo>
                    <a:pt x="834" y="1798"/>
                  </a:lnTo>
                  <a:cubicBezTo>
                    <a:pt x="811" y="1798"/>
                    <a:pt x="811" y="1798"/>
                    <a:pt x="799" y="1786"/>
                  </a:cubicBezTo>
                  <a:cubicBezTo>
                    <a:pt x="787" y="1786"/>
                    <a:pt x="787" y="1786"/>
                    <a:pt x="775" y="1774"/>
                  </a:cubicBezTo>
                  <a:lnTo>
                    <a:pt x="751" y="1774"/>
                  </a:lnTo>
                  <a:cubicBezTo>
                    <a:pt x="732" y="1766"/>
                    <a:pt x="712" y="1762"/>
                    <a:pt x="691" y="1762"/>
                  </a:cubicBezTo>
                  <a:cubicBezTo>
                    <a:pt x="623" y="1762"/>
                    <a:pt x="555" y="1805"/>
                    <a:pt x="537" y="1870"/>
                  </a:cubicBezTo>
                  <a:cubicBezTo>
                    <a:pt x="501" y="1965"/>
                    <a:pt x="549" y="2072"/>
                    <a:pt x="632" y="2096"/>
                  </a:cubicBezTo>
                  <a:lnTo>
                    <a:pt x="656" y="2096"/>
                  </a:lnTo>
                  <a:cubicBezTo>
                    <a:pt x="668" y="2096"/>
                    <a:pt x="680" y="2108"/>
                    <a:pt x="691" y="2108"/>
                  </a:cubicBezTo>
                  <a:cubicBezTo>
                    <a:pt x="715" y="2108"/>
                    <a:pt x="727" y="2132"/>
                    <a:pt x="739" y="2132"/>
                  </a:cubicBezTo>
                  <a:lnTo>
                    <a:pt x="751" y="2132"/>
                  </a:lnTo>
                  <a:cubicBezTo>
                    <a:pt x="775" y="2132"/>
                    <a:pt x="787" y="2132"/>
                    <a:pt x="787" y="2143"/>
                  </a:cubicBezTo>
                  <a:lnTo>
                    <a:pt x="799" y="2143"/>
                  </a:lnTo>
                  <a:cubicBezTo>
                    <a:pt x="811" y="2143"/>
                    <a:pt x="834" y="2143"/>
                    <a:pt x="846" y="2155"/>
                  </a:cubicBezTo>
                  <a:lnTo>
                    <a:pt x="1156" y="2155"/>
                  </a:lnTo>
                  <a:cubicBezTo>
                    <a:pt x="1168" y="2155"/>
                    <a:pt x="1180" y="2155"/>
                    <a:pt x="1203" y="2143"/>
                  </a:cubicBezTo>
                  <a:lnTo>
                    <a:pt x="1215" y="2143"/>
                  </a:lnTo>
                  <a:cubicBezTo>
                    <a:pt x="1227" y="2143"/>
                    <a:pt x="1239" y="2143"/>
                    <a:pt x="1239" y="2132"/>
                  </a:cubicBezTo>
                  <a:lnTo>
                    <a:pt x="1263" y="2132"/>
                  </a:lnTo>
                  <a:cubicBezTo>
                    <a:pt x="1275" y="2132"/>
                    <a:pt x="1287" y="2108"/>
                    <a:pt x="1299" y="2108"/>
                  </a:cubicBezTo>
                  <a:cubicBezTo>
                    <a:pt x="1322" y="2108"/>
                    <a:pt x="1334" y="2096"/>
                    <a:pt x="1346" y="2096"/>
                  </a:cubicBezTo>
                  <a:lnTo>
                    <a:pt x="1358" y="2096"/>
                  </a:lnTo>
                  <a:cubicBezTo>
                    <a:pt x="1382" y="2096"/>
                    <a:pt x="1382" y="2084"/>
                    <a:pt x="1394" y="2084"/>
                  </a:cubicBezTo>
                  <a:lnTo>
                    <a:pt x="1406" y="2084"/>
                  </a:lnTo>
                  <a:cubicBezTo>
                    <a:pt x="1418" y="2084"/>
                    <a:pt x="1442" y="2072"/>
                    <a:pt x="1453" y="2072"/>
                  </a:cubicBezTo>
                  <a:cubicBezTo>
                    <a:pt x="1465" y="2072"/>
                    <a:pt x="1477" y="2048"/>
                    <a:pt x="1501" y="2048"/>
                  </a:cubicBezTo>
                  <a:lnTo>
                    <a:pt x="1513" y="2048"/>
                  </a:lnTo>
                  <a:cubicBezTo>
                    <a:pt x="1525" y="2048"/>
                    <a:pt x="1525" y="2036"/>
                    <a:pt x="1537" y="2036"/>
                  </a:cubicBezTo>
                  <a:lnTo>
                    <a:pt x="1561" y="2036"/>
                  </a:lnTo>
                  <a:cubicBezTo>
                    <a:pt x="1573" y="2024"/>
                    <a:pt x="1584" y="2024"/>
                    <a:pt x="1596" y="2012"/>
                  </a:cubicBezTo>
                  <a:cubicBezTo>
                    <a:pt x="1894" y="1798"/>
                    <a:pt x="2073" y="1465"/>
                    <a:pt x="2073" y="1096"/>
                  </a:cubicBezTo>
                  <a:cubicBezTo>
                    <a:pt x="2180" y="488"/>
                    <a:pt x="1692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11034;p65"/>
          <p:cNvGrpSpPr/>
          <p:nvPr/>
        </p:nvGrpSpPr>
        <p:grpSpPr>
          <a:xfrm>
            <a:off x="6187044" y="5134606"/>
            <a:ext cx="557915" cy="495919"/>
            <a:chOff x="2661459" y="2015001"/>
            <a:chExt cx="322508" cy="273494"/>
          </a:xfrm>
          <a:solidFill>
            <a:schemeClr val="accent5">
              <a:lumMod val="50000"/>
            </a:schemeClr>
          </a:solidFill>
        </p:grpSpPr>
        <p:sp>
          <p:nvSpPr>
            <p:cNvPr id="50" name="Google Shape;11035;p65"/>
            <p:cNvSpPr/>
            <p:nvPr/>
          </p:nvSpPr>
          <p:spPr>
            <a:xfrm>
              <a:off x="2661459" y="2028878"/>
              <a:ext cx="322508" cy="259617"/>
            </a:xfrm>
            <a:custGeom>
              <a:avLst/>
              <a:gdLst/>
              <a:ahLst/>
              <a:cxnLst/>
              <a:rect l="l" t="t" r="r" b="b"/>
              <a:pathLst>
                <a:path w="10133" h="8157" extrusionOk="0">
                  <a:moveTo>
                    <a:pt x="6156" y="2227"/>
                  </a:moveTo>
                  <a:lnTo>
                    <a:pt x="6966" y="2489"/>
                  </a:lnTo>
                  <a:cubicBezTo>
                    <a:pt x="6975" y="2492"/>
                    <a:pt x="6987" y="2494"/>
                    <a:pt x="6999" y="2494"/>
                  </a:cubicBezTo>
                  <a:cubicBezTo>
                    <a:pt x="7032" y="2494"/>
                    <a:pt x="7071" y="2483"/>
                    <a:pt x="7097" y="2465"/>
                  </a:cubicBezTo>
                  <a:lnTo>
                    <a:pt x="7347" y="2263"/>
                  </a:lnTo>
                  <a:lnTo>
                    <a:pt x="9121" y="4585"/>
                  </a:lnTo>
                  <a:lnTo>
                    <a:pt x="8847" y="4799"/>
                  </a:lnTo>
                  <a:cubicBezTo>
                    <a:pt x="8835" y="4787"/>
                    <a:pt x="8811" y="4763"/>
                    <a:pt x="8799" y="4763"/>
                  </a:cubicBezTo>
                  <a:lnTo>
                    <a:pt x="5728" y="3096"/>
                  </a:lnTo>
                  <a:lnTo>
                    <a:pt x="5847" y="2918"/>
                  </a:lnTo>
                  <a:cubicBezTo>
                    <a:pt x="5894" y="2846"/>
                    <a:pt x="5859" y="2763"/>
                    <a:pt x="5799" y="2715"/>
                  </a:cubicBezTo>
                  <a:cubicBezTo>
                    <a:pt x="5776" y="2700"/>
                    <a:pt x="5750" y="2693"/>
                    <a:pt x="5725" y="2693"/>
                  </a:cubicBezTo>
                  <a:cubicBezTo>
                    <a:pt x="5672" y="2693"/>
                    <a:pt x="5621" y="2723"/>
                    <a:pt x="5597" y="2763"/>
                  </a:cubicBezTo>
                  <a:lnTo>
                    <a:pt x="5263" y="3263"/>
                  </a:lnTo>
                  <a:cubicBezTo>
                    <a:pt x="5251" y="3299"/>
                    <a:pt x="5240" y="3311"/>
                    <a:pt x="5240" y="3335"/>
                  </a:cubicBezTo>
                  <a:lnTo>
                    <a:pt x="5240" y="4609"/>
                  </a:lnTo>
                  <a:cubicBezTo>
                    <a:pt x="5240" y="4870"/>
                    <a:pt x="5013" y="5085"/>
                    <a:pt x="4763" y="5085"/>
                  </a:cubicBezTo>
                  <a:cubicBezTo>
                    <a:pt x="4489" y="5085"/>
                    <a:pt x="4287" y="4859"/>
                    <a:pt x="4287" y="4609"/>
                  </a:cubicBezTo>
                  <a:lnTo>
                    <a:pt x="4287" y="3358"/>
                  </a:lnTo>
                  <a:lnTo>
                    <a:pt x="4561" y="2227"/>
                  </a:lnTo>
                  <a:close/>
                  <a:moveTo>
                    <a:pt x="2620" y="1727"/>
                  </a:moveTo>
                  <a:lnTo>
                    <a:pt x="2858" y="1870"/>
                  </a:lnTo>
                  <a:lnTo>
                    <a:pt x="906" y="5228"/>
                  </a:lnTo>
                  <a:lnTo>
                    <a:pt x="668" y="5097"/>
                  </a:lnTo>
                  <a:lnTo>
                    <a:pt x="2620" y="1727"/>
                  </a:lnTo>
                  <a:close/>
                  <a:moveTo>
                    <a:pt x="3108" y="4656"/>
                  </a:moveTo>
                  <a:cubicBezTo>
                    <a:pt x="3215" y="4656"/>
                    <a:pt x="3299" y="4704"/>
                    <a:pt x="3358" y="4799"/>
                  </a:cubicBezTo>
                  <a:cubicBezTo>
                    <a:pt x="3465" y="4942"/>
                    <a:pt x="3442" y="5156"/>
                    <a:pt x="3287" y="5251"/>
                  </a:cubicBezTo>
                  <a:lnTo>
                    <a:pt x="2263" y="6013"/>
                  </a:lnTo>
                  <a:cubicBezTo>
                    <a:pt x="2200" y="6057"/>
                    <a:pt x="2130" y="6079"/>
                    <a:pt x="2062" y="6079"/>
                  </a:cubicBezTo>
                  <a:cubicBezTo>
                    <a:pt x="1964" y="6079"/>
                    <a:pt x="1869" y="6033"/>
                    <a:pt x="1799" y="5942"/>
                  </a:cubicBezTo>
                  <a:cubicBezTo>
                    <a:pt x="1691" y="5799"/>
                    <a:pt x="1727" y="5597"/>
                    <a:pt x="1870" y="5478"/>
                  </a:cubicBezTo>
                  <a:lnTo>
                    <a:pt x="2918" y="4716"/>
                  </a:lnTo>
                  <a:cubicBezTo>
                    <a:pt x="2977" y="4680"/>
                    <a:pt x="3037" y="4656"/>
                    <a:pt x="3108" y="4656"/>
                  </a:cubicBezTo>
                  <a:close/>
                  <a:moveTo>
                    <a:pt x="3739" y="5418"/>
                  </a:moveTo>
                  <a:cubicBezTo>
                    <a:pt x="3823" y="5418"/>
                    <a:pt x="3918" y="5478"/>
                    <a:pt x="3977" y="5549"/>
                  </a:cubicBezTo>
                  <a:cubicBezTo>
                    <a:pt x="4073" y="5704"/>
                    <a:pt x="4049" y="5906"/>
                    <a:pt x="3894" y="6013"/>
                  </a:cubicBezTo>
                  <a:lnTo>
                    <a:pt x="3084" y="6609"/>
                  </a:lnTo>
                  <a:cubicBezTo>
                    <a:pt x="3021" y="6653"/>
                    <a:pt x="2952" y="6675"/>
                    <a:pt x="2885" y="6675"/>
                  </a:cubicBezTo>
                  <a:cubicBezTo>
                    <a:pt x="2788" y="6675"/>
                    <a:pt x="2695" y="6629"/>
                    <a:pt x="2632" y="6537"/>
                  </a:cubicBezTo>
                  <a:cubicBezTo>
                    <a:pt x="2525" y="6394"/>
                    <a:pt x="2561" y="6180"/>
                    <a:pt x="2703" y="6073"/>
                  </a:cubicBezTo>
                  <a:lnTo>
                    <a:pt x="3489" y="5513"/>
                  </a:lnTo>
                  <a:cubicBezTo>
                    <a:pt x="3525" y="5490"/>
                    <a:pt x="3549" y="5466"/>
                    <a:pt x="3585" y="5454"/>
                  </a:cubicBezTo>
                  <a:cubicBezTo>
                    <a:pt x="3632" y="5430"/>
                    <a:pt x="3680" y="5418"/>
                    <a:pt x="3739" y="5418"/>
                  </a:cubicBezTo>
                  <a:close/>
                  <a:moveTo>
                    <a:pt x="4269" y="6177"/>
                  </a:moveTo>
                  <a:cubicBezTo>
                    <a:pt x="4367" y="6177"/>
                    <a:pt x="4461" y="6221"/>
                    <a:pt x="4525" y="6299"/>
                  </a:cubicBezTo>
                  <a:cubicBezTo>
                    <a:pt x="4632" y="6442"/>
                    <a:pt x="4597" y="6656"/>
                    <a:pt x="4454" y="6764"/>
                  </a:cubicBezTo>
                  <a:lnTo>
                    <a:pt x="3882" y="7192"/>
                  </a:lnTo>
                  <a:cubicBezTo>
                    <a:pt x="3823" y="7232"/>
                    <a:pt x="3747" y="7255"/>
                    <a:pt x="3683" y="7255"/>
                  </a:cubicBezTo>
                  <a:cubicBezTo>
                    <a:pt x="3669" y="7255"/>
                    <a:pt x="3656" y="7254"/>
                    <a:pt x="3644" y="7252"/>
                  </a:cubicBezTo>
                  <a:cubicBezTo>
                    <a:pt x="3549" y="7240"/>
                    <a:pt x="3477" y="7192"/>
                    <a:pt x="3442" y="7121"/>
                  </a:cubicBezTo>
                  <a:cubicBezTo>
                    <a:pt x="3335" y="6966"/>
                    <a:pt x="3358" y="6775"/>
                    <a:pt x="3513" y="6656"/>
                  </a:cubicBezTo>
                  <a:lnTo>
                    <a:pt x="4061" y="6252"/>
                  </a:lnTo>
                  <a:lnTo>
                    <a:pt x="4073" y="6240"/>
                  </a:lnTo>
                  <a:cubicBezTo>
                    <a:pt x="4135" y="6197"/>
                    <a:pt x="4203" y="6177"/>
                    <a:pt x="4269" y="6177"/>
                  </a:cubicBezTo>
                  <a:close/>
                  <a:moveTo>
                    <a:pt x="2799" y="2549"/>
                  </a:moveTo>
                  <a:lnTo>
                    <a:pt x="3061" y="2715"/>
                  </a:lnTo>
                  <a:cubicBezTo>
                    <a:pt x="3086" y="2724"/>
                    <a:pt x="3105" y="2732"/>
                    <a:pt x="3127" y="2732"/>
                  </a:cubicBezTo>
                  <a:cubicBezTo>
                    <a:pt x="3136" y="2732"/>
                    <a:pt x="3145" y="2731"/>
                    <a:pt x="3156" y="2727"/>
                  </a:cubicBezTo>
                  <a:lnTo>
                    <a:pt x="3858" y="2656"/>
                  </a:lnTo>
                  <a:lnTo>
                    <a:pt x="4108" y="2751"/>
                  </a:lnTo>
                  <a:lnTo>
                    <a:pt x="3954" y="3335"/>
                  </a:lnTo>
                  <a:lnTo>
                    <a:pt x="3954" y="3370"/>
                  </a:lnTo>
                  <a:lnTo>
                    <a:pt x="3954" y="4632"/>
                  </a:lnTo>
                  <a:cubicBezTo>
                    <a:pt x="3954" y="5061"/>
                    <a:pt x="4299" y="5406"/>
                    <a:pt x="4728" y="5406"/>
                  </a:cubicBezTo>
                  <a:cubicBezTo>
                    <a:pt x="5168" y="5406"/>
                    <a:pt x="5501" y="5061"/>
                    <a:pt x="5501" y="4632"/>
                  </a:cubicBezTo>
                  <a:lnTo>
                    <a:pt x="5501" y="3406"/>
                  </a:lnTo>
                  <a:lnTo>
                    <a:pt x="5537" y="3370"/>
                  </a:lnTo>
                  <a:lnTo>
                    <a:pt x="8621" y="5049"/>
                  </a:lnTo>
                  <a:cubicBezTo>
                    <a:pt x="8811" y="5109"/>
                    <a:pt x="8871" y="5299"/>
                    <a:pt x="8776" y="5466"/>
                  </a:cubicBezTo>
                  <a:cubicBezTo>
                    <a:pt x="8718" y="5573"/>
                    <a:pt x="8609" y="5634"/>
                    <a:pt x="8492" y="5634"/>
                  </a:cubicBezTo>
                  <a:cubicBezTo>
                    <a:pt x="8440" y="5634"/>
                    <a:pt x="8386" y="5622"/>
                    <a:pt x="8335" y="5597"/>
                  </a:cubicBezTo>
                  <a:lnTo>
                    <a:pt x="6621" y="4656"/>
                  </a:lnTo>
                  <a:cubicBezTo>
                    <a:pt x="6599" y="4645"/>
                    <a:pt x="6574" y="4640"/>
                    <a:pt x="6550" y="4640"/>
                  </a:cubicBezTo>
                  <a:cubicBezTo>
                    <a:pt x="6497" y="4640"/>
                    <a:pt x="6447" y="4666"/>
                    <a:pt x="6430" y="4716"/>
                  </a:cubicBezTo>
                  <a:cubicBezTo>
                    <a:pt x="6383" y="4799"/>
                    <a:pt x="6418" y="4882"/>
                    <a:pt x="6490" y="4918"/>
                  </a:cubicBezTo>
                  <a:lnTo>
                    <a:pt x="7918" y="5692"/>
                  </a:lnTo>
                  <a:cubicBezTo>
                    <a:pt x="8085" y="5775"/>
                    <a:pt x="8145" y="5966"/>
                    <a:pt x="8049" y="6133"/>
                  </a:cubicBezTo>
                  <a:cubicBezTo>
                    <a:pt x="7985" y="6245"/>
                    <a:pt x="7877" y="6309"/>
                    <a:pt x="7766" y="6309"/>
                  </a:cubicBezTo>
                  <a:cubicBezTo>
                    <a:pt x="7713" y="6309"/>
                    <a:pt x="7659" y="6294"/>
                    <a:pt x="7609" y="6263"/>
                  </a:cubicBezTo>
                  <a:lnTo>
                    <a:pt x="6144" y="5478"/>
                  </a:lnTo>
                  <a:cubicBezTo>
                    <a:pt x="6122" y="5463"/>
                    <a:pt x="6097" y="5456"/>
                    <a:pt x="6073" y="5456"/>
                  </a:cubicBezTo>
                  <a:cubicBezTo>
                    <a:pt x="6020" y="5456"/>
                    <a:pt x="5970" y="5488"/>
                    <a:pt x="5954" y="5537"/>
                  </a:cubicBezTo>
                  <a:cubicBezTo>
                    <a:pt x="5906" y="5609"/>
                    <a:pt x="5942" y="5704"/>
                    <a:pt x="6013" y="5728"/>
                  </a:cubicBezTo>
                  <a:lnTo>
                    <a:pt x="7192" y="6371"/>
                  </a:lnTo>
                  <a:cubicBezTo>
                    <a:pt x="7347" y="6466"/>
                    <a:pt x="7395" y="6656"/>
                    <a:pt x="7323" y="6823"/>
                  </a:cubicBezTo>
                  <a:cubicBezTo>
                    <a:pt x="7255" y="6925"/>
                    <a:pt x="7139" y="6984"/>
                    <a:pt x="7018" y="6984"/>
                  </a:cubicBezTo>
                  <a:cubicBezTo>
                    <a:pt x="6969" y="6984"/>
                    <a:pt x="6919" y="6975"/>
                    <a:pt x="6871" y="6954"/>
                  </a:cubicBezTo>
                  <a:lnTo>
                    <a:pt x="5644" y="6287"/>
                  </a:lnTo>
                  <a:cubicBezTo>
                    <a:pt x="5616" y="6271"/>
                    <a:pt x="5587" y="6263"/>
                    <a:pt x="5560" y="6263"/>
                  </a:cubicBezTo>
                  <a:cubicBezTo>
                    <a:pt x="5509" y="6263"/>
                    <a:pt x="5465" y="6292"/>
                    <a:pt x="5442" y="6347"/>
                  </a:cubicBezTo>
                  <a:cubicBezTo>
                    <a:pt x="5406" y="6418"/>
                    <a:pt x="5430" y="6502"/>
                    <a:pt x="5501" y="6537"/>
                  </a:cubicBezTo>
                  <a:lnTo>
                    <a:pt x="6454" y="7061"/>
                  </a:lnTo>
                  <a:cubicBezTo>
                    <a:pt x="6609" y="7145"/>
                    <a:pt x="6668" y="7335"/>
                    <a:pt x="6597" y="7502"/>
                  </a:cubicBezTo>
                  <a:cubicBezTo>
                    <a:pt x="6531" y="7609"/>
                    <a:pt x="6419" y="7670"/>
                    <a:pt x="6301" y="7670"/>
                  </a:cubicBezTo>
                  <a:cubicBezTo>
                    <a:pt x="6249" y="7670"/>
                    <a:pt x="6196" y="7658"/>
                    <a:pt x="6144" y="7633"/>
                  </a:cubicBezTo>
                  <a:lnTo>
                    <a:pt x="5478" y="7264"/>
                  </a:lnTo>
                  <a:cubicBezTo>
                    <a:pt x="5478" y="7133"/>
                    <a:pt x="5430" y="7002"/>
                    <a:pt x="5347" y="6883"/>
                  </a:cubicBezTo>
                  <a:cubicBezTo>
                    <a:pt x="5228" y="6728"/>
                    <a:pt x="5061" y="6644"/>
                    <a:pt x="4882" y="6644"/>
                  </a:cubicBezTo>
                  <a:lnTo>
                    <a:pt x="4882" y="6597"/>
                  </a:lnTo>
                  <a:cubicBezTo>
                    <a:pt x="4906" y="6430"/>
                    <a:pt x="4870" y="6263"/>
                    <a:pt x="4763" y="6133"/>
                  </a:cubicBezTo>
                  <a:cubicBezTo>
                    <a:pt x="4644" y="5990"/>
                    <a:pt x="4478" y="5894"/>
                    <a:pt x="4299" y="5894"/>
                  </a:cubicBezTo>
                  <a:lnTo>
                    <a:pt x="4299" y="5847"/>
                  </a:lnTo>
                  <a:cubicBezTo>
                    <a:pt x="4335" y="5692"/>
                    <a:pt x="4287" y="5525"/>
                    <a:pt x="4180" y="5394"/>
                  </a:cubicBezTo>
                  <a:cubicBezTo>
                    <a:pt x="4061" y="5240"/>
                    <a:pt x="3894" y="5156"/>
                    <a:pt x="3716" y="5156"/>
                  </a:cubicBezTo>
                  <a:lnTo>
                    <a:pt x="3716" y="5109"/>
                  </a:lnTo>
                  <a:cubicBezTo>
                    <a:pt x="3751" y="4942"/>
                    <a:pt x="3704" y="4775"/>
                    <a:pt x="3596" y="4644"/>
                  </a:cubicBezTo>
                  <a:cubicBezTo>
                    <a:pt x="3476" y="4488"/>
                    <a:pt x="3297" y="4404"/>
                    <a:pt x="3111" y="4404"/>
                  </a:cubicBezTo>
                  <a:cubicBezTo>
                    <a:pt x="2984" y="4404"/>
                    <a:pt x="2855" y="4443"/>
                    <a:pt x="2739" y="4525"/>
                  </a:cubicBezTo>
                  <a:lnTo>
                    <a:pt x="1715" y="5275"/>
                  </a:lnTo>
                  <a:lnTo>
                    <a:pt x="1334" y="5073"/>
                  </a:lnTo>
                  <a:lnTo>
                    <a:pt x="2799" y="2549"/>
                  </a:lnTo>
                  <a:close/>
                  <a:moveTo>
                    <a:pt x="4855" y="6920"/>
                  </a:moveTo>
                  <a:cubicBezTo>
                    <a:pt x="4953" y="6920"/>
                    <a:pt x="5045" y="6960"/>
                    <a:pt x="5109" y="7037"/>
                  </a:cubicBezTo>
                  <a:cubicBezTo>
                    <a:pt x="5168" y="7133"/>
                    <a:pt x="5192" y="7228"/>
                    <a:pt x="5180" y="7299"/>
                  </a:cubicBezTo>
                  <a:cubicBezTo>
                    <a:pt x="5168" y="7383"/>
                    <a:pt x="5120" y="7466"/>
                    <a:pt x="5049" y="7526"/>
                  </a:cubicBezTo>
                  <a:lnTo>
                    <a:pt x="4704" y="7776"/>
                  </a:lnTo>
                  <a:cubicBezTo>
                    <a:pt x="4643" y="7818"/>
                    <a:pt x="4574" y="7838"/>
                    <a:pt x="4507" y="7838"/>
                  </a:cubicBezTo>
                  <a:cubicBezTo>
                    <a:pt x="4404" y="7838"/>
                    <a:pt x="4304" y="7791"/>
                    <a:pt x="4239" y="7704"/>
                  </a:cubicBezTo>
                  <a:cubicBezTo>
                    <a:pt x="4132" y="7549"/>
                    <a:pt x="4168" y="7347"/>
                    <a:pt x="4311" y="7240"/>
                  </a:cubicBezTo>
                  <a:lnTo>
                    <a:pt x="4644" y="7002"/>
                  </a:lnTo>
                  <a:lnTo>
                    <a:pt x="4656" y="6978"/>
                  </a:lnTo>
                  <a:cubicBezTo>
                    <a:pt x="4719" y="6939"/>
                    <a:pt x="4788" y="6920"/>
                    <a:pt x="4855" y="6920"/>
                  </a:cubicBezTo>
                  <a:close/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5" y="239"/>
                    <a:pt x="108" y="287"/>
                  </a:cubicBezTo>
                  <a:lnTo>
                    <a:pt x="2346" y="1584"/>
                  </a:lnTo>
                  <a:lnTo>
                    <a:pt x="406" y="4942"/>
                  </a:lnTo>
                  <a:lnTo>
                    <a:pt x="251" y="4847"/>
                  </a:lnTo>
                  <a:cubicBezTo>
                    <a:pt x="226" y="4830"/>
                    <a:pt x="199" y="4822"/>
                    <a:pt x="172" y="4822"/>
                  </a:cubicBezTo>
                  <a:cubicBezTo>
                    <a:pt x="121" y="4822"/>
                    <a:pt x="72" y="4851"/>
                    <a:pt x="48" y="4906"/>
                  </a:cubicBezTo>
                  <a:cubicBezTo>
                    <a:pt x="1" y="4978"/>
                    <a:pt x="25" y="5061"/>
                    <a:pt x="108" y="5109"/>
                  </a:cubicBezTo>
                  <a:lnTo>
                    <a:pt x="894" y="5549"/>
                  </a:lnTo>
                  <a:cubicBezTo>
                    <a:pt x="919" y="5566"/>
                    <a:pt x="947" y="5574"/>
                    <a:pt x="975" y="5574"/>
                  </a:cubicBezTo>
                  <a:cubicBezTo>
                    <a:pt x="1025" y="5574"/>
                    <a:pt x="1073" y="5548"/>
                    <a:pt x="1096" y="5501"/>
                  </a:cubicBezTo>
                  <a:lnTo>
                    <a:pt x="1215" y="5299"/>
                  </a:lnTo>
                  <a:lnTo>
                    <a:pt x="1525" y="5466"/>
                  </a:lnTo>
                  <a:cubicBezTo>
                    <a:pt x="1430" y="5680"/>
                    <a:pt x="1441" y="5918"/>
                    <a:pt x="1572" y="6121"/>
                  </a:cubicBezTo>
                  <a:cubicBezTo>
                    <a:pt x="1691" y="6287"/>
                    <a:pt x="1882" y="6371"/>
                    <a:pt x="2084" y="6371"/>
                  </a:cubicBezTo>
                  <a:cubicBezTo>
                    <a:pt x="2144" y="6371"/>
                    <a:pt x="2215" y="6359"/>
                    <a:pt x="2275" y="6347"/>
                  </a:cubicBezTo>
                  <a:cubicBezTo>
                    <a:pt x="2275" y="6478"/>
                    <a:pt x="2322" y="6597"/>
                    <a:pt x="2394" y="6716"/>
                  </a:cubicBezTo>
                  <a:cubicBezTo>
                    <a:pt x="2513" y="6883"/>
                    <a:pt x="2703" y="6966"/>
                    <a:pt x="2882" y="6966"/>
                  </a:cubicBezTo>
                  <a:cubicBezTo>
                    <a:pt x="2942" y="6966"/>
                    <a:pt x="3013" y="6954"/>
                    <a:pt x="3073" y="6942"/>
                  </a:cubicBezTo>
                  <a:cubicBezTo>
                    <a:pt x="3073" y="7061"/>
                    <a:pt x="3120" y="7192"/>
                    <a:pt x="3192" y="7299"/>
                  </a:cubicBezTo>
                  <a:cubicBezTo>
                    <a:pt x="3299" y="7430"/>
                    <a:pt x="3430" y="7514"/>
                    <a:pt x="3596" y="7549"/>
                  </a:cubicBezTo>
                  <a:cubicBezTo>
                    <a:pt x="3632" y="7549"/>
                    <a:pt x="3656" y="7561"/>
                    <a:pt x="3704" y="7561"/>
                  </a:cubicBezTo>
                  <a:cubicBezTo>
                    <a:pt x="3763" y="7561"/>
                    <a:pt x="3835" y="7549"/>
                    <a:pt x="3894" y="7537"/>
                  </a:cubicBezTo>
                  <a:cubicBezTo>
                    <a:pt x="3894" y="7668"/>
                    <a:pt x="3942" y="7787"/>
                    <a:pt x="4013" y="7895"/>
                  </a:cubicBezTo>
                  <a:cubicBezTo>
                    <a:pt x="4120" y="8026"/>
                    <a:pt x="4251" y="8109"/>
                    <a:pt x="4418" y="8145"/>
                  </a:cubicBezTo>
                  <a:cubicBezTo>
                    <a:pt x="4442" y="8145"/>
                    <a:pt x="4478" y="8157"/>
                    <a:pt x="4525" y="8157"/>
                  </a:cubicBezTo>
                  <a:cubicBezTo>
                    <a:pt x="4656" y="8157"/>
                    <a:pt x="4775" y="8109"/>
                    <a:pt x="4882" y="8037"/>
                  </a:cubicBezTo>
                  <a:lnTo>
                    <a:pt x="5216" y="7787"/>
                  </a:lnTo>
                  <a:cubicBezTo>
                    <a:pt x="5299" y="7728"/>
                    <a:pt x="5359" y="7668"/>
                    <a:pt x="5394" y="7597"/>
                  </a:cubicBezTo>
                  <a:lnTo>
                    <a:pt x="6013" y="7918"/>
                  </a:lnTo>
                  <a:cubicBezTo>
                    <a:pt x="6097" y="7966"/>
                    <a:pt x="6204" y="7990"/>
                    <a:pt x="6311" y="7990"/>
                  </a:cubicBezTo>
                  <a:cubicBezTo>
                    <a:pt x="6371" y="7990"/>
                    <a:pt x="6430" y="7978"/>
                    <a:pt x="6490" y="7966"/>
                  </a:cubicBezTo>
                  <a:cubicBezTo>
                    <a:pt x="6644" y="7918"/>
                    <a:pt x="6787" y="7811"/>
                    <a:pt x="6859" y="7668"/>
                  </a:cubicBezTo>
                  <a:cubicBezTo>
                    <a:pt x="6918" y="7549"/>
                    <a:pt x="6942" y="7430"/>
                    <a:pt x="6930" y="7299"/>
                  </a:cubicBezTo>
                  <a:cubicBezTo>
                    <a:pt x="6966" y="7299"/>
                    <a:pt x="7002" y="7311"/>
                    <a:pt x="7049" y="7311"/>
                  </a:cubicBezTo>
                  <a:cubicBezTo>
                    <a:pt x="7275" y="7311"/>
                    <a:pt x="7478" y="7192"/>
                    <a:pt x="7597" y="6990"/>
                  </a:cubicBezTo>
                  <a:cubicBezTo>
                    <a:pt x="7656" y="6871"/>
                    <a:pt x="7692" y="6740"/>
                    <a:pt x="7680" y="6609"/>
                  </a:cubicBezTo>
                  <a:cubicBezTo>
                    <a:pt x="7716" y="6609"/>
                    <a:pt x="7752" y="6633"/>
                    <a:pt x="7799" y="6633"/>
                  </a:cubicBezTo>
                  <a:cubicBezTo>
                    <a:pt x="8014" y="6633"/>
                    <a:pt x="8228" y="6514"/>
                    <a:pt x="8347" y="6299"/>
                  </a:cubicBezTo>
                  <a:cubicBezTo>
                    <a:pt x="8407" y="6180"/>
                    <a:pt x="8430" y="6061"/>
                    <a:pt x="8418" y="5930"/>
                  </a:cubicBezTo>
                  <a:cubicBezTo>
                    <a:pt x="8454" y="5930"/>
                    <a:pt x="8490" y="5942"/>
                    <a:pt x="8538" y="5942"/>
                  </a:cubicBezTo>
                  <a:cubicBezTo>
                    <a:pt x="8597" y="5942"/>
                    <a:pt x="8657" y="5930"/>
                    <a:pt x="8716" y="5918"/>
                  </a:cubicBezTo>
                  <a:cubicBezTo>
                    <a:pt x="8883" y="5871"/>
                    <a:pt x="9014" y="5763"/>
                    <a:pt x="9085" y="5621"/>
                  </a:cubicBezTo>
                  <a:cubicBezTo>
                    <a:pt x="9169" y="5466"/>
                    <a:pt x="9192" y="5299"/>
                    <a:pt x="9133" y="5144"/>
                  </a:cubicBezTo>
                  <a:cubicBezTo>
                    <a:pt x="9121" y="5097"/>
                    <a:pt x="9109" y="5061"/>
                    <a:pt x="9085" y="5037"/>
                  </a:cubicBezTo>
                  <a:lnTo>
                    <a:pt x="9347" y="4859"/>
                  </a:lnTo>
                  <a:lnTo>
                    <a:pt x="9478" y="5037"/>
                  </a:lnTo>
                  <a:cubicBezTo>
                    <a:pt x="9506" y="5072"/>
                    <a:pt x="9550" y="5090"/>
                    <a:pt x="9593" y="5090"/>
                  </a:cubicBezTo>
                  <a:cubicBezTo>
                    <a:pt x="9625" y="5090"/>
                    <a:pt x="9656" y="5081"/>
                    <a:pt x="9681" y="5061"/>
                  </a:cubicBezTo>
                  <a:lnTo>
                    <a:pt x="10085" y="4739"/>
                  </a:lnTo>
                  <a:cubicBezTo>
                    <a:pt x="10121" y="4668"/>
                    <a:pt x="10133" y="4573"/>
                    <a:pt x="10085" y="4513"/>
                  </a:cubicBezTo>
                  <a:cubicBezTo>
                    <a:pt x="10065" y="4479"/>
                    <a:pt x="10019" y="4460"/>
                    <a:pt x="9974" y="4460"/>
                  </a:cubicBezTo>
                  <a:cubicBezTo>
                    <a:pt x="9941" y="4460"/>
                    <a:pt x="9908" y="4470"/>
                    <a:pt x="9883" y="4489"/>
                  </a:cubicBezTo>
                  <a:lnTo>
                    <a:pt x="9585" y="4704"/>
                  </a:lnTo>
                  <a:lnTo>
                    <a:pt x="7252" y="1644"/>
                  </a:lnTo>
                  <a:lnTo>
                    <a:pt x="8585" y="775"/>
                  </a:lnTo>
                  <a:cubicBezTo>
                    <a:pt x="8657" y="739"/>
                    <a:pt x="8680" y="644"/>
                    <a:pt x="8633" y="572"/>
                  </a:cubicBezTo>
                  <a:cubicBezTo>
                    <a:pt x="8602" y="526"/>
                    <a:pt x="8556" y="500"/>
                    <a:pt x="8505" y="500"/>
                  </a:cubicBezTo>
                  <a:cubicBezTo>
                    <a:pt x="8478" y="500"/>
                    <a:pt x="8448" y="508"/>
                    <a:pt x="8418" y="525"/>
                  </a:cubicBezTo>
                  <a:lnTo>
                    <a:pt x="6954" y="1477"/>
                  </a:lnTo>
                  <a:cubicBezTo>
                    <a:pt x="6871" y="1525"/>
                    <a:pt x="6859" y="1632"/>
                    <a:pt x="6906" y="1680"/>
                  </a:cubicBezTo>
                  <a:lnTo>
                    <a:pt x="7168" y="2037"/>
                  </a:lnTo>
                  <a:lnTo>
                    <a:pt x="6978" y="2192"/>
                  </a:lnTo>
                  <a:lnTo>
                    <a:pt x="6216" y="1942"/>
                  </a:lnTo>
                  <a:cubicBezTo>
                    <a:pt x="6204" y="1942"/>
                    <a:pt x="6192" y="1918"/>
                    <a:pt x="6180" y="1918"/>
                  </a:cubicBezTo>
                  <a:lnTo>
                    <a:pt x="4430" y="1918"/>
                  </a:lnTo>
                  <a:cubicBezTo>
                    <a:pt x="4358" y="1918"/>
                    <a:pt x="4299" y="1965"/>
                    <a:pt x="4287" y="2037"/>
                  </a:cubicBezTo>
                  <a:lnTo>
                    <a:pt x="4180" y="2430"/>
                  </a:lnTo>
                  <a:lnTo>
                    <a:pt x="3930" y="2323"/>
                  </a:lnTo>
                  <a:cubicBezTo>
                    <a:pt x="3894" y="2311"/>
                    <a:pt x="3882" y="2311"/>
                    <a:pt x="3846" y="2311"/>
                  </a:cubicBezTo>
                  <a:lnTo>
                    <a:pt x="3168" y="2382"/>
                  </a:lnTo>
                  <a:lnTo>
                    <a:pt x="2930" y="2251"/>
                  </a:lnTo>
                  <a:lnTo>
                    <a:pt x="3156" y="1858"/>
                  </a:lnTo>
                  <a:cubicBezTo>
                    <a:pt x="3192" y="1787"/>
                    <a:pt x="3168" y="1703"/>
                    <a:pt x="3096" y="1656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036;p65"/>
            <p:cNvSpPr/>
            <p:nvPr/>
          </p:nvSpPr>
          <p:spPr>
            <a:xfrm>
              <a:off x="2946442" y="2015001"/>
              <a:ext cx="37525" cy="26799"/>
            </a:xfrm>
            <a:custGeom>
              <a:avLst/>
              <a:gdLst/>
              <a:ahLst/>
              <a:cxnLst/>
              <a:rect l="l" t="t" r="r" b="b"/>
              <a:pathLst>
                <a:path w="1179" h="842" extrusionOk="0">
                  <a:moveTo>
                    <a:pt x="1011" y="1"/>
                  </a:moveTo>
                  <a:cubicBezTo>
                    <a:pt x="983" y="1"/>
                    <a:pt x="955" y="7"/>
                    <a:pt x="929" y="20"/>
                  </a:cubicBezTo>
                  <a:lnTo>
                    <a:pt x="96" y="556"/>
                  </a:lnTo>
                  <a:cubicBezTo>
                    <a:pt x="24" y="603"/>
                    <a:pt x="0" y="699"/>
                    <a:pt x="48" y="770"/>
                  </a:cubicBezTo>
                  <a:cubicBezTo>
                    <a:pt x="84" y="818"/>
                    <a:pt x="119" y="842"/>
                    <a:pt x="167" y="842"/>
                  </a:cubicBezTo>
                  <a:cubicBezTo>
                    <a:pt x="203" y="842"/>
                    <a:pt x="226" y="830"/>
                    <a:pt x="238" y="818"/>
                  </a:cubicBezTo>
                  <a:lnTo>
                    <a:pt x="1072" y="282"/>
                  </a:lnTo>
                  <a:cubicBezTo>
                    <a:pt x="1167" y="234"/>
                    <a:pt x="1179" y="127"/>
                    <a:pt x="1131" y="68"/>
                  </a:cubicBezTo>
                  <a:cubicBezTo>
                    <a:pt x="1108" y="22"/>
                    <a:pt x="1061" y="1"/>
                    <a:pt x="1011" y="1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Freeform 164"/>
          <p:cNvSpPr>
            <a:spLocks noEditPoints="1"/>
          </p:cNvSpPr>
          <p:nvPr/>
        </p:nvSpPr>
        <p:spPr bwMode="auto">
          <a:xfrm>
            <a:off x="7185606" y="2000247"/>
            <a:ext cx="493261" cy="514705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oogle Shape;10366;p63"/>
          <p:cNvGrpSpPr/>
          <p:nvPr/>
        </p:nvGrpSpPr>
        <p:grpSpPr>
          <a:xfrm>
            <a:off x="4570584" y="3962862"/>
            <a:ext cx="571741" cy="547604"/>
            <a:chOff x="1421638" y="4125629"/>
            <a:chExt cx="374709" cy="374010"/>
          </a:xfrm>
          <a:solidFill>
            <a:schemeClr val="accent5">
              <a:lumMod val="50000"/>
            </a:schemeClr>
          </a:solidFill>
        </p:grpSpPr>
        <p:sp>
          <p:nvSpPr>
            <p:cNvPr id="54" name="Google Shape;10367;p63"/>
            <p:cNvSpPr/>
            <p:nvPr/>
          </p:nvSpPr>
          <p:spPr>
            <a:xfrm>
              <a:off x="1421638" y="4265954"/>
              <a:ext cx="374709" cy="233685"/>
            </a:xfrm>
            <a:custGeom>
              <a:avLst/>
              <a:gdLst/>
              <a:ahLst/>
              <a:cxnLst/>
              <a:rect l="l" t="t" r="r" b="b"/>
              <a:pathLst>
                <a:path w="11800" h="7359" extrusionOk="0">
                  <a:moveTo>
                    <a:pt x="3180" y="3298"/>
                  </a:moveTo>
                  <a:lnTo>
                    <a:pt x="3180" y="7001"/>
                  </a:lnTo>
                  <a:lnTo>
                    <a:pt x="1691" y="7001"/>
                  </a:lnTo>
                  <a:lnTo>
                    <a:pt x="1691" y="3298"/>
                  </a:lnTo>
                  <a:close/>
                  <a:moveTo>
                    <a:pt x="6680" y="2370"/>
                  </a:moveTo>
                  <a:lnTo>
                    <a:pt x="6680" y="7001"/>
                  </a:lnTo>
                  <a:lnTo>
                    <a:pt x="5192" y="7001"/>
                  </a:lnTo>
                  <a:lnTo>
                    <a:pt x="5192" y="2370"/>
                  </a:lnTo>
                  <a:close/>
                  <a:moveTo>
                    <a:pt x="10180" y="345"/>
                  </a:moveTo>
                  <a:lnTo>
                    <a:pt x="10180" y="7001"/>
                  </a:lnTo>
                  <a:lnTo>
                    <a:pt x="8692" y="7001"/>
                  </a:lnTo>
                  <a:lnTo>
                    <a:pt x="8692" y="345"/>
                  </a:lnTo>
                  <a:close/>
                  <a:moveTo>
                    <a:pt x="8502" y="0"/>
                  </a:moveTo>
                  <a:cubicBezTo>
                    <a:pt x="8406" y="0"/>
                    <a:pt x="8323" y="84"/>
                    <a:pt x="8323" y="179"/>
                  </a:cubicBezTo>
                  <a:lnTo>
                    <a:pt x="8323" y="7001"/>
                  </a:lnTo>
                  <a:lnTo>
                    <a:pt x="7013" y="7001"/>
                  </a:lnTo>
                  <a:lnTo>
                    <a:pt x="7013" y="2203"/>
                  </a:lnTo>
                  <a:cubicBezTo>
                    <a:pt x="7013" y="2120"/>
                    <a:pt x="6930" y="2024"/>
                    <a:pt x="6835" y="2024"/>
                  </a:cubicBezTo>
                  <a:lnTo>
                    <a:pt x="4989" y="2024"/>
                  </a:lnTo>
                  <a:cubicBezTo>
                    <a:pt x="4894" y="2024"/>
                    <a:pt x="4811" y="2108"/>
                    <a:pt x="4811" y="2203"/>
                  </a:cubicBezTo>
                  <a:lnTo>
                    <a:pt x="4811" y="7001"/>
                  </a:lnTo>
                  <a:lnTo>
                    <a:pt x="3501" y="7001"/>
                  </a:lnTo>
                  <a:lnTo>
                    <a:pt x="3501" y="3132"/>
                  </a:lnTo>
                  <a:cubicBezTo>
                    <a:pt x="3501" y="3036"/>
                    <a:pt x="3418" y="2953"/>
                    <a:pt x="3322" y="2953"/>
                  </a:cubicBezTo>
                  <a:lnTo>
                    <a:pt x="1477" y="2953"/>
                  </a:lnTo>
                  <a:cubicBezTo>
                    <a:pt x="1382" y="2953"/>
                    <a:pt x="1298" y="3024"/>
                    <a:pt x="1298" y="3132"/>
                  </a:cubicBezTo>
                  <a:lnTo>
                    <a:pt x="1298" y="7001"/>
                  </a:lnTo>
                  <a:lnTo>
                    <a:pt x="179" y="7001"/>
                  </a:lnTo>
                  <a:cubicBezTo>
                    <a:pt x="84" y="7001"/>
                    <a:pt x="1" y="7073"/>
                    <a:pt x="1" y="7180"/>
                  </a:cubicBezTo>
                  <a:cubicBezTo>
                    <a:pt x="1" y="7287"/>
                    <a:pt x="72" y="7358"/>
                    <a:pt x="179" y="7358"/>
                  </a:cubicBezTo>
                  <a:lnTo>
                    <a:pt x="11597" y="7358"/>
                  </a:lnTo>
                  <a:cubicBezTo>
                    <a:pt x="11681" y="7358"/>
                    <a:pt x="11776" y="7287"/>
                    <a:pt x="11776" y="7180"/>
                  </a:cubicBezTo>
                  <a:cubicBezTo>
                    <a:pt x="11800" y="7073"/>
                    <a:pt x="11728" y="7001"/>
                    <a:pt x="11633" y="7001"/>
                  </a:cubicBezTo>
                  <a:lnTo>
                    <a:pt x="10526" y="7001"/>
                  </a:lnTo>
                  <a:lnTo>
                    <a:pt x="10526" y="179"/>
                  </a:lnTo>
                  <a:cubicBezTo>
                    <a:pt x="10526" y="95"/>
                    <a:pt x="10442" y="0"/>
                    <a:pt x="10347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368;p63"/>
            <p:cNvSpPr/>
            <p:nvPr/>
          </p:nvSpPr>
          <p:spPr>
            <a:xfrm>
              <a:off x="1428052" y="4125629"/>
              <a:ext cx="356958" cy="215585"/>
            </a:xfrm>
            <a:custGeom>
              <a:avLst/>
              <a:gdLst/>
              <a:ahLst/>
              <a:cxnLst/>
              <a:rect l="l" t="t" r="r" b="b"/>
              <a:pathLst>
                <a:path w="11241" h="6789" extrusionOk="0">
                  <a:moveTo>
                    <a:pt x="10668" y="0"/>
                  </a:moveTo>
                  <a:cubicBezTo>
                    <a:pt x="10653" y="0"/>
                    <a:pt x="10637" y="1"/>
                    <a:pt x="10621" y="2"/>
                  </a:cubicBezTo>
                  <a:lnTo>
                    <a:pt x="9145" y="181"/>
                  </a:lnTo>
                  <a:cubicBezTo>
                    <a:pt x="8847" y="216"/>
                    <a:pt x="8633" y="490"/>
                    <a:pt x="8669" y="788"/>
                  </a:cubicBezTo>
                  <a:cubicBezTo>
                    <a:pt x="8691" y="1064"/>
                    <a:pt x="8938" y="1268"/>
                    <a:pt x="9211" y="1268"/>
                  </a:cubicBezTo>
                  <a:cubicBezTo>
                    <a:pt x="9232" y="1268"/>
                    <a:pt x="9254" y="1267"/>
                    <a:pt x="9276" y="1264"/>
                  </a:cubicBezTo>
                  <a:lnTo>
                    <a:pt x="9395" y="1252"/>
                  </a:lnTo>
                  <a:lnTo>
                    <a:pt x="9395" y="1252"/>
                  </a:lnTo>
                  <a:cubicBezTo>
                    <a:pt x="7597" y="3348"/>
                    <a:pt x="5442" y="4443"/>
                    <a:pt x="3918" y="4979"/>
                  </a:cubicBezTo>
                  <a:cubicBezTo>
                    <a:pt x="2025" y="5657"/>
                    <a:pt x="561" y="5717"/>
                    <a:pt x="537" y="5717"/>
                  </a:cubicBezTo>
                  <a:cubicBezTo>
                    <a:pt x="239" y="5729"/>
                    <a:pt x="1" y="5967"/>
                    <a:pt x="25" y="6265"/>
                  </a:cubicBezTo>
                  <a:cubicBezTo>
                    <a:pt x="37" y="6562"/>
                    <a:pt x="275" y="6789"/>
                    <a:pt x="561" y="6789"/>
                  </a:cubicBezTo>
                  <a:lnTo>
                    <a:pt x="572" y="6789"/>
                  </a:lnTo>
                  <a:cubicBezTo>
                    <a:pt x="632" y="6789"/>
                    <a:pt x="2192" y="6729"/>
                    <a:pt x="4263" y="6003"/>
                  </a:cubicBezTo>
                  <a:cubicBezTo>
                    <a:pt x="5418" y="5586"/>
                    <a:pt x="6514" y="5050"/>
                    <a:pt x="7490" y="4383"/>
                  </a:cubicBezTo>
                  <a:cubicBezTo>
                    <a:pt x="7561" y="4324"/>
                    <a:pt x="7597" y="4217"/>
                    <a:pt x="7538" y="4145"/>
                  </a:cubicBezTo>
                  <a:cubicBezTo>
                    <a:pt x="7501" y="4093"/>
                    <a:pt x="7445" y="4065"/>
                    <a:pt x="7391" y="4065"/>
                  </a:cubicBezTo>
                  <a:cubicBezTo>
                    <a:pt x="7358" y="4065"/>
                    <a:pt x="7326" y="4075"/>
                    <a:pt x="7299" y="4098"/>
                  </a:cubicBezTo>
                  <a:cubicBezTo>
                    <a:pt x="6335" y="4753"/>
                    <a:pt x="5275" y="5288"/>
                    <a:pt x="4144" y="5693"/>
                  </a:cubicBezTo>
                  <a:cubicBezTo>
                    <a:pt x="2132" y="6408"/>
                    <a:pt x="632" y="6467"/>
                    <a:pt x="561" y="6467"/>
                  </a:cubicBezTo>
                  <a:cubicBezTo>
                    <a:pt x="453" y="6467"/>
                    <a:pt x="358" y="6372"/>
                    <a:pt x="358" y="6265"/>
                  </a:cubicBezTo>
                  <a:cubicBezTo>
                    <a:pt x="358" y="6169"/>
                    <a:pt x="441" y="6074"/>
                    <a:pt x="561" y="6062"/>
                  </a:cubicBezTo>
                  <a:cubicBezTo>
                    <a:pt x="572" y="6062"/>
                    <a:pt x="2085" y="6003"/>
                    <a:pt x="4037" y="5300"/>
                  </a:cubicBezTo>
                  <a:cubicBezTo>
                    <a:pt x="5680" y="4717"/>
                    <a:pt x="8026" y="3514"/>
                    <a:pt x="9943" y="1133"/>
                  </a:cubicBezTo>
                  <a:cubicBezTo>
                    <a:pt x="10035" y="1018"/>
                    <a:pt x="9949" y="847"/>
                    <a:pt x="9813" y="847"/>
                  </a:cubicBezTo>
                  <a:cubicBezTo>
                    <a:pt x="9809" y="847"/>
                    <a:pt x="9804" y="847"/>
                    <a:pt x="9800" y="847"/>
                  </a:cubicBezTo>
                  <a:lnTo>
                    <a:pt x="9252" y="931"/>
                  </a:lnTo>
                  <a:cubicBezTo>
                    <a:pt x="9244" y="932"/>
                    <a:pt x="9236" y="932"/>
                    <a:pt x="9228" y="932"/>
                  </a:cubicBezTo>
                  <a:cubicBezTo>
                    <a:pt x="9139" y="932"/>
                    <a:pt x="9049" y="874"/>
                    <a:pt x="9038" y="776"/>
                  </a:cubicBezTo>
                  <a:cubicBezTo>
                    <a:pt x="9014" y="657"/>
                    <a:pt x="9085" y="550"/>
                    <a:pt x="9204" y="538"/>
                  </a:cubicBezTo>
                  <a:lnTo>
                    <a:pt x="10681" y="359"/>
                  </a:lnTo>
                  <a:cubicBezTo>
                    <a:pt x="10688" y="358"/>
                    <a:pt x="10696" y="358"/>
                    <a:pt x="10703" y="358"/>
                  </a:cubicBezTo>
                  <a:cubicBezTo>
                    <a:pt x="10812" y="358"/>
                    <a:pt x="10895" y="438"/>
                    <a:pt x="10895" y="550"/>
                  </a:cubicBezTo>
                  <a:lnTo>
                    <a:pt x="10895" y="2026"/>
                  </a:lnTo>
                  <a:cubicBezTo>
                    <a:pt x="10895" y="2133"/>
                    <a:pt x="10812" y="2217"/>
                    <a:pt x="10705" y="2217"/>
                  </a:cubicBezTo>
                  <a:cubicBezTo>
                    <a:pt x="10598" y="2217"/>
                    <a:pt x="10514" y="2133"/>
                    <a:pt x="10514" y="2026"/>
                  </a:cubicBezTo>
                  <a:lnTo>
                    <a:pt x="10514" y="1586"/>
                  </a:lnTo>
                  <a:cubicBezTo>
                    <a:pt x="10514" y="1502"/>
                    <a:pt x="10467" y="1443"/>
                    <a:pt x="10407" y="1419"/>
                  </a:cubicBezTo>
                  <a:cubicBezTo>
                    <a:pt x="10387" y="1409"/>
                    <a:pt x="10368" y="1405"/>
                    <a:pt x="10349" y="1405"/>
                  </a:cubicBezTo>
                  <a:cubicBezTo>
                    <a:pt x="10298" y="1405"/>
                    <a:pt x="10251" y="1435"/>
                    <a:pt x="10217" y="1478"/>
                  </a:cubicBezTo>
                  <a:cubicBezTo>
                    <a:pt x="9574" y="2264"/>
                    <a:pt x="8835" y="2979"/>
                    <a:pt x="8026" y="3610"/>
                  </a:cubicBezTo>
                  <a:cubicBezTo>
                    <a:pt x="7954" y="3669"/>
                    <a:pt x="7942" y="3764"/>
                    <a:pt x="8002" y="3848"/>
                  </a:cubicBezTo>
                  <a:cubicBezTo>
                    <a:pt x="8036" y="3888"/>
                    <a:pt x="8081" y="3910"/>
                    <a:pt x="8129" y="3910"/>
                  </a:cubicBezTo>
                  <a:cubicBezTo>
                    <a:pt x="8166" y="3910"/>
                    <a:pt x="8204" y="3897"/>
                    <a:pt x="8240" y="3872"/>
                  </a:cubicBezTo>
                  <a:cubicBezTo>
                    <a:pt x="8931" y="3336"/>
                    <a:pt x="9585" y="2729"/>
                    <a:pt x="10169" y="2062"/>
                  </a:cubicBezTo>
                  <a:cubicBezTo>
                    <a:pt x="10181" y="2336"/>
                    <a:pt x="10419" y="2574"/>
                    <a:pt x="10705" y="2574"/>
                  </a:cubicBezTo>
                  <a:cubicBezTo>
                    <a:pt x="11002" y="2574"/>
                    <a:pt x="11240" y="2336"/>
                    <a:pt x="11240" y="2038"/>
                  </a:cubicBezTo>
                  <a:lnTo>
                    <a:pt x="11240" y="573"/>
                  </a:lnTo>
                  <a:cubicBezTo>
                    <a:pt x="11240" y="395"/>
                    <a:pt x="11169" y="240"/>
                    <a:pt x="11050" y="133"/>
                  </a:cubicBezTo>
                  <a:cubicBezTo>
                    <a:pt x="10943" y="47"/>
                    <a:pt x="10807" y="0"/>
                    <a:pt x="10668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Rectangle 85"/>
          <p:cNvSpPr/>
          <p:nvPr/>
        </p:nvSpPr>
        <p:spPr>
          <a:xfrm>
            <a:off x="8763037" y="3397035"/>
            <a:ext cx="30931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Ужесточение мер по установлению тарифов для организаций, не имеющих правоустанавливающих</a:t>
            </a:r>
          </a:p>
          <a:p>
            <a:pPr lvl="0" algn="ctr"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документов на эксплуатируемые объекты  </a:t>
            </a:r>
            <a:endParaRPr lang="en-US" altLang="zh-CN" kern="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5996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 flipV="1">
            <a:off x="4123452" y="2071780"/>
            <a:ext cx="1632898" cy="421279"/>
          </a:xfrm>
          <a:custGeom>
            <a:avLst/>
            <a:gdLst>
              <a:gd name="T0" fmla="*/ 774 w 774"/>
              <a:gd name="T1" fmla="*/ 210 h 210"/>
              <a:gd name="T2" fmla="*/ 389 w 774"/>
              <a:gd name="T3" fmla="*/ 210 h 210"/>
              <a:gd name="T4" fmla="*/ 389 w 774"/>
              <a:gd name="T5" fmla="*/ 0 h 210"/>
              <a:gd name="T6" fmla="*/ 0 w 774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4" h="210">
                <a:moveTo>
                  <a:pt x="774" y="210"/>
                </a:moveTo>
                <a:lnTo>
                  <a:pt x="389" y="210"/>
                </a:lnTo>
                <a:lnTo>
                  <a:pt x="389" y="0"/>
                </a:ln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694" tIns="43347" rIns="86694" bIns="43347"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6991944" y="2341566"/>
            <a:ext cx="1740900" cy="371022"/>
          </a:xfrm>
          <a:custGeom>
            <a:avLst/>
            <a:gdLst>
              <a:gd name="T0" fmla="*/ 0 w 639"/>
              <a:gd name="T1" fmla="*/ 210 h 210"/>
              <a:gd name="T2" fmla="*/ 318 w 639"/>
              <a:gd name="T3" fmla="*/ 210 h 210"/>
              <a:gd name="T4" fmla="*/ 318 w 639"/>
              <a:gd name="T5" fmla="*/ 0 h 210"/>
              <a:gd name="T6" fmla="*/ 639 w 639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210">
                <a:moveTo>
                  <a:pt x="0" y="210"/>
                </a:moveTo>
                <a:lnTo>
                  <a:pt x="318" y="210"/>
                </a:lnTo>
                <a:lnTo>
                  <a:pt x="318" y="0"/>
                </a:lnTo>
                <a:lnTo>
                  <a:pt x="639" y="0"/>
                </a:lnTo>
              </a:path>
            </a:pathLst>
          </a:custGeom>
          <a:noFill/>
          <a:ln w="28575" cap="flat" cmpd="sng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694" tIns="43347" rIns="86694" bIns="43347"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 flipV="1">
            <a:off x="4224205" y="3550007"/>
            <a:ext cx="1492165" cy="566831"/>
          </a:xfrm>
          <a:custGeom>
            <a:avLst/>
            <a:gdLst>
              <a:gd name="T0" fmla="*/ 774 w 774"/>
              <a:gd name="T1" fmla="*/ 210 h 210"/>
              <a:gd name="T2" fmla="*/ 389 w 774"/>
              <a:gd name="T3" fmla="*/ 210 h 210"/>
              <a:gd name="T4" fmla="*/ 389 w 774"/>
              <a:gd name="T5" fmla="*/ 0 h 210"/>
              <a:gd name="T6" fmla="*/ 0 w 774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4" h="210">
                <a:moveTo>
                  <a:pt x="774" y="210"/>
                </a:moveTo>
                <a:lnTo>
                  <a:pt x="389" y="210"/>
                </a:lnTo>
                <a:lnTo>
                  <a:pt x="389" y="0"/>
                </a:ln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694" tIns="43347" rIns="86694" bIns="43347"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8282"/>
          <p:cNvGrpSpPr/>
          <p:nvPr/>
        </p:nvGrpSpPr>
        <p:grpSpPr>
          <a:xfrm>
            <a:off x="4010711" y="4082529"/>
            <a:ext cx="4747292" cy="2558740"/>
            <a:chOff x="4009481" y="4184931"/>
            <a:chExt cx="5007561" cy="2697898"/>
          </a:xfrm>
          <a:solidFill>
            <a:schemeClr val="accent5">
              <a:lumMod val="50000"/>
            </a:schemeClr>
          </a:solidFill>
        </p:grpSpPr>
        <p:sp>
          <p:nvSpPr>
            <p:cNvPr id="9" name="Freeform 92"/>
            <p:cNvSpPr>
              <a:spLocks/>
            </p:cNvSpPr>
            <p:nvPr/>
          </p:nvSpPr>
          <p:spPr bwMode="auto">
            <a:xfrm>
              <a:off x="4009481" y="4184931"/>
              <a:ext cx="5007561" cy="2281150"/>
            </a:xfrm>
            <a:custGeom>
              <a:avLst/>
              <a:gdLst>
                <a:gd name="T0" fmla="*/ 14958 w 20163"/>
                <a:gd name="T1" fmla="*/ 9184 h 9184"/>
                <a:gd name="T2" fmla="*/ 14765 w 20163"/>
                <a:gd name="T3" fmla="*/ 9175 h 9184"/>
                <a:gd name="T4" fmla="*/ 16588 w 20163"/>
                <a:gd name="T5" fmla="*/ 6414 h 9184"/>
                <a:gd name="T6" fmla="*/ 19953 w 20163"/>
                <a:gd name="T7" fmla="*/ 2994 h 9184"/>
                <a:gd name="T8" fmla="*/ 18083 w 20163"/>
                <a:gd name="T9" fmla="*/ 426 h 9184"/>
                <a:gd name="T10" fmla="*/ 15705 w 20163"/>
                <a:gd name="T11" fmla="*/ 1881 h 9184"/>
                <a:gd name="T12" fmla="*/ 12957 w 20163"/>
                <a:gd name="T13" fmla="*/ 4913 h 9184"/>
                <a:gd name="T14" fmla="*/ 9757 w 20163"/>
                <a:gd name="T15" fmla="*/ 6254 h 9184"/>
                <a:gd name="T16" fmla="*/ 6006 w 20163"/>
                <a:gd name="T17" fmla="*/ 6531 h 9184"/>
                <a:gd name="T18" fmla="*/ 2030 w 20163"/>
                <a:gd name="T19" fmla="*/ 6071 h 9184"/>
                <a:gd name="T20" fmla="*/ 318 w 20163"/>
                <a:gd name="T21" fmla="*/ 4624 h 9184"/>
                <a:gd name="T22" fmla="*/ 866 w 20163"/>
                <a:gd name="T23" fmla="*/ 2391 h 9184"/>
                <a:gd name="T24" fmla="*/ 4130 w 20163"/>
                <a:gd name="T25" fmla="*/ 2071 h 9184"/>
                <a:gd name="T26" fmla="*/ 4135 w 20163"/>
                <a:gd name="T27" fmla="*/ 2074 h 9184"/>
                <a:gd name="T28" fmla="*/ 8280 w 20163"/>
                <a:gd name="T29" fmla="*/ 4102 h 9184"/>
                <a:gd name="T30" fmla="*/ 9632 w 20163"/>
                <a:gd name="T31" fmla="*/ 4178 h 9184"/>
                <a:gd name="T32" fmla="*/ 9709 w 20163"/>
                <a:gd name="T33" fmla="*/ 3741 h 9184"/>
                <a:gd name="T34" fmla="*/ 9890 w 20163"/>
                <a:gd name="T35" fmla="*/ 3674 h 9184"/>
                <a:gd name="T36" fmla="*/ 9757 w 20163"/>
                <a:gd name="T37" fmla="*/ 4326 h 9184"/>
                <a:gd name="T38" fmla="*/ 9224 w 20163"/>
                <a:gd name="T39" fmla="*/ 4478 h 9184"/>
                <a:gd name="T40" fmla="*/ 4040 w 20163"/>
                <a:gd name="T41" fmla="*/ 2242 h 9184"/>
                <a:gd name="T42" fmla="*/ 998 w 20163"/>
                <a:gd name="T43" fmla="*/ 2532 h 9184"/>
                <a:gd name="T44" fmla="*/ 496 w 20163"/>
                <a:gd name="T45" fmla="*/ 4549 h 9184"/>
                <a:gd name="T46" fmla="*/ 6004 w 20163"/>
                <a:gd name="T47" fmla="*/ 6338 h 9184"/>
                <a:gd name="T48" fmla="*/ 6012 w 20163"/>
                <a:gd name="T49" fmla="*/ 6337 h 9184"/>
                <a:gd name="T50" fmla="*/ 6020 w 20163"/>
                <a:gd name="T51" fmla="*/ 6338 h 9184"/>
                <a:gd name="T52" fmla="*/ 9720 w 20163"/>
                <a:gd name="T53" fmla="*/ 6064 h 9184"/>
                <a:gd name="T54" fmla="*/ 15534 w 20163"/>
                <a:gd name="T55" fmla="*/ 1790 h 9184"/>
                <a:gd name="T56" fmla="*/ 18128 w 20163"/>
                <a:gd name="T57" fmla="*/ 238 h 9184"/>
                <a:gd name="T58" fmla="*/ 19537 w 20163"/>
                <a:gd name="T59" fmla="*/ 1222 h 9184"/>
                <a:gd name="T60" fmla="*/ 20147 w 20163"/>
                <a:gd name="T61" fmla="*/ 2990 h 9184"/>
                <a:gd name="T62" fmla="*/ 19380 w 20163"/>
                <a:gd name="T63" fmla="*/ 5036 h 9184"/>
                <a:gd name="T64" fmla="*/ 16638 w 20163"/>
                <a:gd name="T65" fmla="*/ 6601 h 9184"/>
                <a:gd name="T66" fmla="*/ 16634 w 20163"/>
                <a:gd name="T67" fmla="*/ 6602 h 9184"/>
                <a:gd name="T68" fmla="*/ 14958 w 20163"/>
                <a:gd name="T69" fmla="*/ 9184 h 9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163" h="9184">
                  <a:moveTo>
                    <a:pt x="14958" y="9184"/>
                  </a:moveTo>
                  <a:cubicBezTo>
                    <a:pt x="14765" y="9175"/>
                    <a:pt x="14765" y="9175"/>
                    <a:pt x="14765" y="9175"/>
                  </a:cubicBezTo>
                  <a:cubicBezTo>
                    <a:pt x="14833" y="7720"/>
                    <a:pt x="15161" y="6751"/>
                    <a:pt x="16588" y="6414"/>
                  </a:cubicBezTo>
                  <a:cubicBezTo>
                    <a:pt x="19672" y="5538"/>
                    <a:pt x="19969" y="3731"/>
                    <a:pt x="19953" y="2994"/>
                  </a:cubicBezTo>
                  <a:cubicBezTo>
                    <a:pt x="19928" y="1798"/>
                    <a:pt x="19107" y="670"/>
                    <a:pt x="18083" y="426"/>
                  </a:cubicBezTo>
                  <a:cubicBezTo>
                    <a:pt x="17552" y="299"/>
                    <a:pt x="16536" y="320"/>
                    <a:pt x="15705" y="1881"/>
                  </a:cubicBezTo>
                  <a:cubicBezTo>
                    <a:pt x="15041" y="3127"/>
                    <a:pt x="14117" y="4147"/>
                    <a:pt x="12957" y="4913"/>
                  </a:cubicBezTo>
                  <a:cubicBezTo>
                    <a:pt x="12031" y="5525"/>
                    <a:pt x="10955" y="5976"/>
                    <a:pt x="9757" y="6254"/>
                  </a:cubicBezTo>
                  <a:cubicBezTo>
                    <a:pt x="7795" y="6710"/>
                    <a:pt x="6139" y="6546"/>
                    <a:pt x="6006" y="6531"/>
                  </a:cubicBezTo>
                  <a:cubicBezTo>
                    <a:pt x="4370" y="6612"/>
                    <a:pt x="3032" y="6458"/>
                    <a:pt x="2030" y="6071"/>
                  </a:cubicBezTo>
                  <a:cubicBezTo>
                    <a:pt x="1171" y="5740"/>
                    <a:pt x="579" y="5240"/>
                    <a:pt x="318" y="4624"/>
                  </a:cubicBezTo>
                  <a:cubicBezTo>
                    <a:pt x="0" y="3877"/>
                    <a:pt x="216" y="3000"/>
                    <a:pt x="866" y="2391"/>
                  </a:cubicBezTo>
                  <a:cubicBezTo>
                    <a:pt x="1525" y="1774"/>
                    <a:pt x="2728" y="1365"/>
                    <a:pt x="4130" y="2071"/>
                  </a:cubicBezTo>
                  <a:cubicBezTo>
                    <a:pt x="4135" y="2074"/>
                    <a:pt x="4135" y="2074"/>
                    <a:pt x="4135" y="2074"/>
                  </a:cubicBezTo>
                  <a:cubicBezTo>
                    <a:pt x="5915" y="3113"/>
                    <a:pt x="7309" y="3796"/>
                    <a:pt x="8280" y="4102"/>
                  </a:cubicBezTo>
                  <a:cubicBezTo>
                    <a:pt x="9146" y="4375"/>
                    <a:pt x="9493" y="4294"/>
                    <a:pt x="9632" y="4178"/>
                  </a:cubicBezTo>
                  <a:cubicBezTo>
                    <a:pt x="9811" y="4029"/>
                    <a:pt x="9710" y="3744"/>
                    <a:pt x="9709" y="3741"/>
                  </a:cubicBezTo>
                  <a:cubicBezTo>
                    <a:pt x="9890" y="3674"/>
                    <a:pt x="9890" y="3674"/>
                    <a:pt x="9890" y="3674"/>
                  </a:cubicBezTo>
                  <a:cubicBezTo>
                    <a:pt x="9896" y="3691"/>
                    <a:pt x="10040" y="4088"/>
                    <a:pt x="9757" y="4326"/>
                  </a:cubicBezTo>
                  <a:cubicBezTo>
                    <a:pt x="9636" y="4427"/>
                    <a:pt x="9458" y="4478"/>
                    <a:pt x="9224" y="4478"/>
                  </a:cubicBezTo>
                  <a:cubicBezTo>
                    <a:pt x="8322" y="4478"/>
                    <a:pt x="6586" y="3730"/>
                    <a:pt x="4040" y="2242"/>
                  </a:cubicBezTo>
                  <a:cubicBezTo>
                    <a:pt x="2729" y="1583"/>
                    <a:pt x="1609" y="1960"/>
                    <a:pt x="998" y="2532"/>
                  </a:cubicBezTo>
                  <a:cubicBezTo>
                    <a:pt x="399" y="3094"/>
                    <a:pt x="206" y="3867"/>
                    <a:pt x="496" y="4549"/>
                  </a:cubicBezTo>
                  <a:cubicBezTo>
                    <a:pt x="754" y="5157"/>
                    <a:pt x="1807" y="6547"/>
                    <a:pt x="6004" y="6338"/>
                  </a:cubicBezTo>
                  <a:cubicBezTo>
                    <a:pt x="6012" y="6337"/>
                    <a:pt x="6012" y="6337"/>
                    <a:pt x="6012" y="6337"/>
                  </a:cubicBezTo>
                  <a:cubicBezTo>
                    <a:pt x="6020" y="6338"/>
                    <a:pt x="6020" y="6338"/>
                    <a:pt x="6020" y="6338"/>
                  </a:cubicBezTo>
                  <a:cubicBezTo>
                    <a:pt x="6037" y="6340"/>
                    <a:pt x="7716" y="6531"/>
                    <a:pt x="9720" y="6064"/>
                  </a:cubicBezTo>
                  <a:cubicBezTo>
                    <a:pt x="11562" y="5635"/>
                    <a:pt x="14066" y="4545"/>
                    <a:pt x="15534" y="1790"/>
                  </a:cubicBezTo>
                  <a:cubicBezTo>
                    <a:pt x="16186" y="566"/>
                    <a:pt x="17131" y="0"/>
                    <a:pt x="18128" y="238"/>
                  </a:cubicBezTo>
                  <a:cubicBezTo>
                    <a:pt x="18661" y="365"/>
                    <a:pt x="19161" y="714"/>
                    <a:pt x="19537" y="1222"/>
                  </a:cubicBezTo>
                  <a:cubicBezTo>
                    <a:pt x="19917" y="1735"/>
                    <a:pt x="20133" y="2363"/>
                    <a:pt x="20147" y="2990"/>
                  </a:cubicBezTo>
                  <a:cubicBezTo>
                    <a:pt x="20163" y="3734"/>
                    <a:pt x="19898" y="4441"/>
                    <a:pt x="19380" y="5036"/>
                  </a:cubicBezTo>
                  <a:cubicBezTo>
                    <a:pt x="18777" y="5729"/>
                    <a:pt x="17855" y="6256"/>
                    <a:pt x="16638" y="6601"/>
                  </a:cubicBezTo>
                  <a:cubicBezTo>
                    <a:pt x="16634" y="6602"/>
                    <a:pt x="16634" y="6602"/>
                    <a:pt x="16634" y="6602"/>
                  </a:cubicBezTo>
                  <a:cubicBezTo>
                    <a:pt x="15318" y="6912"/>
                    <a:pt x="15023" y="7783"/>
                    <a:pt x="14958" y="91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103"/>
            <p:cNvSpPr>
              <a:spLocks/>
            </p:cNvSpPr>
            <p:nvPr/>
          </p:nvSpPr>
          <p:spPr bwMode="auto">
            <a:xfrm>
              <a:off x="7350779" y="6015456"/>
              <a:ext cx="621467" cy="867373"/>
            </a:xfrm>
            <a:custGeom>
              <a:avLst/>
              <a:gdLst>
                <a:gd name="T0" fmla="*/ 54 w 2503"/>
                <a:gd name="T1" fmla="*/ 2136 h 3492"/>
                <a:gd name="T2" fmla="*/ 373 w 2503"/>
                <a:gd name="T3" fmla="*/ 2212 h 3492"/>
                <a:gd name="T4" fmla="*/ 192 w 2503"/>
                <a:gd name="T5" fmla="*/ 2971 h 3492"/>
                <a:gd name="T6" fmla="*/ 303 w 2503"/>
                <a:gd name="T7" fmla="*/ 3152 h 3492"/>
                <a:gd name="T8" fmla="*/ 485 w 2503"/>
                <a:gd name="T9" fmla="*/ 3041 h 3492"/>
                <a:gd name="T10" fmla="*/ 666 w 2503"/>
                <a:gd name="T11" fmla="*/ 2282 h 3492"/>
                <a:gd name="T12" fmla="*/ 1717 w 2503"/>
                <a:gd name="T13" fmla="*/ 2533 h 3492"/>
                <a:gd name="T14" fmla="*/ 1536 w 2503"/>
                <a:gd name="T15" fmla="*/ 3292 h 3492"/>
                <a:gd name="T16" fmla="*/ 1647 w 2503"/>
                <a:gd name="T17" fmla="*/ 3473 h 3492"/>
                <a:gd name="T18" fmla="*/ 1829 w 2503"/>
                <a:gd name="T19" fmla="*/ 3362 h 3492"/>
                <a:gd name="T20" fmla="*/ 2010 w 2503"/>
                <a:gd name="T21" fmla="*/ 2603 h 3492"/>
                <a:gd name="T22" fmla="*/ 2409 w 2503"/>
                <a:gd name="T23" fmla="*/ 2698 h 3492"/>
                <a:gd name="T24" fmla="*/ 2497 w 2503"/>
                <a:gd name="T25" fmla="*/ 2213 h 3492"/>
                <a:gd name="T26" fmla="*/ 2171 w 2503"/>
                <a:gd name="T27" fmla="*/ 1164 h 3492"/>
                <a:gd name="T28" fmla="*/ 2230 w 2503"/>
                <a:gd name="T29" fmla="*/ 503 h 3492"/>
                <a:gd name="T30" fmla="*/ 2180 w 2503"/>
                <a:gd name="T31" fmla="*/ 477 h 3492"/>
                <a:gd name="T32" fmla="*/ 1941 w 2503"/>
                <a:gd name="T33" fmla="*/ 420 h 3492"/>
                <a:gd name="T34" fmla="*/ 2011 w 2503"/>
                <a:gd name="T35" fmla="*/ 127 h 3492"/>
                <a:gd name="T36" fmla="*/ 1478 w 2503"/>
                <a:gd name="T37" fmla="*/ 0 h 3492"/>
                <a:gd name="T38" fmla="*/ 1402 w 2503"/>
                <a:gd name="T39" fmla="*/ 319 h 3492"/>
                <a:gd name="T40" fmla="*/ 1176 w 2503"/>
                <a:gd name="T41" fmla="*/ 265 h 3492"/>
                <a:gd name="T42" fmla="*/ 910 w 2503"/>
                <a:gd name="T43" fmla="*/ 905 h 3492"/>
                <a:gd name="T44" fmla="*/ 154 w 2503"/>
                <a:gd name="T45" fmla="*/ 1597 h 3492"/>
                <a:gd name="T46" fmla="*/ 54 w 2503"/>
                <a:gd name="T47" fmla="*/ 2136 h 3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03" h="3492">
                  <a:moveTo>
                    <a:pt x="54" y="2136"/>
                  </a:moveTo>
                  <a:cubicBezTo>
                    <a:pt x="373" y="2212"/>
                    <a:pt x="373" y="2212"/>
                    <a:pt x="373" y="2212"/>
                  </a:cubicBezTo>
                  <a:cubicBezTo>
                    <a:pt x="192" y="2971"/>
                    <a:pt x="192" y="2971"/>
                    <a:pt x="192" y="2971"/>
                  </a:cubicBezTo>
                  <a:cubicBezTo>
                    <a:pt x="173" y="3051"/>
                    <a:pt x="223" y="3133"/>
                    <a:pt x="303" y="3152"/>
                  </a:cubicBezTo>
                  <a:cubicBezTo>
                    <a:pt x="384" y="3171"/>
                    <a:pt x="465" y="3121"/>
                    <a:pt x="485" y="3041"/>
                  </a:cubicBezTo>
                  <a:cubicBezTo>
                    <a:pt x="666" y="2282"/>
                    <a:pt x="666" y="2282"/>
                    <a:pt x="666" y="2282"/>
                  </a:cubicBezTo>
                  <a:cubicBezTo>
                    <a:pt x="1717" y="2533"/>
                    <a:pt x="1717" y="2533"/>
                    <a:pt x="1717" y="2533"/>
                  </a:cubicBezTo>
                  <a:cubicBezTo>
                    <a:pt x="1536" y="3292"/>
                    <a:pt x="1536" y="3292"/>
                    <a:pt x="1536" y="3292"/>
                  </a:cubicBezTo>
                  <a:cubicBezTo>
                    <a:pt x="1517" y="3373"/>
                    <a:pt x="1567" y="3454"/>
                    <a:pt x="1647" y="3473"/>
                  </a:cubicBezTo>
                  <a:cubicBezTo>
                    <a:pt x="1728" y="3492"/>
                    <a:pt x="1810" y="3442"/>
                    <a:pt x="1829" y="3362"/>
                  </a:cubicBezTo>
                  <a:cubicBezTo>
                    <a:pt x="2010" y="2603"/>
                    <a:pt x="2010" y="2603"/>
                    <a:pt x="2010" y="2603"/>
                  </a:cubicBezTo>
                  <a:cubicBezTo>
                    <a:pt x="2409" y="2698"/>
                    <a:pt x="2409" y="2698"/>
                    <a:pt x="2409" y="2698"/>
                  </a:cubicBezTo>
                  <a:cubicBezTo>
                    <a:pt x="2409" y="2698"/>
                    <a:pt x="2503" y="2425"/>
                    <a:pt x="2497" y="2213"/>
                  </a:cubicBezTo>
                  <a:cubicBezTo>
                    <a:pt x="2492" y="2001"/>
                    <a:pt x="2267" y="1469"/>
                    <a:pt x="2171" y="1164"/>
                  </a:cubicBezTo>
                  <a:cubicBezTo>
                    <a:pt x="2075" y="860"/>
                    <a:pt x="2230" y="503"/>
                    <a:pt x="2230" y="503"/>
                  </a:cubicBezTo>
                  <a:cubicBezTo>
                    <a:pt x="2180" y="477"/>
                    <a:pt x="2180" y="477"/>
                    <a:pt x="2180" y="477"/>
                  </a:cubicBezTo>
                  <a:cubicBezTo>
                    <a:pt x="1941" y="420"/>
                    <a:pt x="1941" y="420"/>
                    <a:pt x="1941" y="420"/>
                  </a:cubicBezTo>
                  <a:cubicBezTo>
                    <a:pt x="2011" y="127"/>
                    <a:pt x="2011" y="127"/>
                    <a:pt x="2011" y="127"/>
                  </a:cubicBezTo>
                  <a:cubicBezTo>
                    <a:pt x="1478" y="0"/>
                    <a:pt x="1478" y="0"/>
                    <a:pt x="1478" y="0"/>
                  </a:cubicBezTo>
                  <a:cubicBezTo>
                    <a:pt x="1402" y="319"/>
                    <a:pt x="1402" y="319"/>
                    <a:pt x="1402" y="319"/>
                  </a:cubicBezTo>
                  <a:cubicBezTo>
                    <a:pt x="1176" y="265"/>
                    <a:pt x="1176" y="265"/>
                    <a:pt x="1176" y="265"/>
                  </a:cubicBezTo>
                  <a:cubicBezTo>
                    <a:pt x="1176" y="265"/>
                    <a:pt x="1031" y="732"/>
                    <a:pt x="910" y="905"/>
                  </a:cubicBezTo>
                  <a:cubicBezTo>
                    <a:pt x="871" y="962"/>
                    <a:pt x="308" y="1423"/>
                    <a:pt x="154" y="1597"/>
                  </a:cubicBezTo>
                  <a:cubicBezTo>
                    <a:pt x="0" y="1771"/>
                    <a:pt x="54" y="2136"/>
                    <a:pt x="54" y="21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06"/>
            <p:cNvSpPr>
              <a:spLocks/>
            </p:cNvSpPr>
            <p:nvPr/>
          </p:nvSpPr>
          <p:spPr bwMode="auto">
            <a:xfrm>
              <a:off x="7534782" y="6280128"/>
              <a:ext cx="332180" cy="224947"/>
            </a:xfrm>
            <a:custGeom>
              <a:avLst/>
              <a:gdLst>
                <a:gd name="T0" fmla="*/ 59 w 1363"/>
                <a:gd name="T1" fmla="*/ 923 h 923"/>
                <a:gd name="T2" fmla="*/ 773 w 1363"/>
                <a:gd name="T3" fmla="*/ 619 h 923"/>
                <a:gd name="T4" fmla="*/ 0 w 1363"/>
                <a:gd name="T5" fmla="*/ 588 h 923"/>
                <a:gd name="T6" fmla="*/ 758 w 1363"/>
                <a:gd name="T7" fmla="*/ 0 h 923"/>
                <a:gd name="T8" fmla="*/ 554 w 1363"/>
                <a:gd name="T9" fmla="*/ 394 h 923"/>
                <a:gd name="T10" fmla="*/ 1363 w 1363"/>
                <a:gd name="T11" fmla="*/ 555 h 923"/>
                <a:gd name="T12" fmla="*/ 59 w 1363"/>
                <a:gd name="T13" fmla="*/ 923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3" h="923">
                  <a:moveTo>
                    <a:pt x="59" y="923"/>
                  </a:moveTo>
                  <a:lnTo>
                    <a:pt x="773" y="619"/>
                  </a:lnTo>
                  <a:lnTo>
                    <a:pt x="0" y="588"/>
                  </a:lnTo>
                  <a:lnTo>
                    <a:pt x="758" y="0"/>
                  </a:lnTo>
                  <a:lnTo>
                    <a:pt x="554" y="394"/>
                  </a:lnTo>
                  <a:lnTo>
                    <a:pt x="1363" y="555"/>
                  </a:lnTo>
                  <a:lnTo>
                    <a:pt x="59" y="9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" name="组合 8281"/>
          <p:cNvGrpSpPr/>
          <p:nvPr/>
        </p:nvGrpSpPr>
        <p:grpSpPr>
          <a:xfrm>
            <a:off x="5119532" y="1609777"/>
            <a:ext cx="2191627" cy="3351923"/>
            <a:chOff x="5341729" y="1419093"/>
            <a:chExt cx="2311782" cy="3534219"/>
          </a:xfrm>
        </p:grpSpPr>
        <p:sp>
          <p:nvSpPr>
            <p:cNvPr id="13" name="同侧圆角矩形 8280"/>
            <p:cNvSpPr/>
            <p:nvPr/>
          </p:nvSpPr>
          <p:spPr>
            <a:xfrm rot="10800000">
              <a:off x="6069336" y="4184931"/>
              <a:ext cx="843147" cy="583522"/>
            </a:xfrm>
            <a:prstGeom prst="round2SameRect">
              <a:avLst>
                <a:gd name="adj1" fmla="val 39053"/>
                <a:gd name="adj2" fmla="val 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8279"/>
            <p:cNvGrpSpPr/>
            <p:nvPr/>
          </p:nvGrpSpPr>
          <p:grpSpPr>
            <a:xfrm>
              <a:off x="5341729" y="1419093"/>
              <a:ext cx="2311782" cy="2841856"/>
              <a:chOff x="18022888" y="-16209963"/>
              <a:chExt cx="11077574" cy="13617576"/>
            </a:xfrm>
          </p:grpSpPr>
          <p:sp>
            <p:nvSpPr>
              <p:cNvPr id="16" name="Rectangle 120"/>
              <p:cNvSpPr>
                <a:spLocks noChangeArrowheads="1"/>
              </p:cNvSpPr>
              <p:nvPr/>
            </p:nvSpPr>
            <p:spPr bwMode="auto">
              <a:xfrm>
                <a:off x="19715163" y="-14490700"/>
                <a:ext cx="3819525" cy="386715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Rectangle 121"/>
              <p:cNvSpPr>
                <a:spLocks noChangeArrowheads="1"/>
              </p:cNvSpPr>
              <p:nvPr/>
            </p:nvSpPr>
            <p:spPr bwMode="auto">
              <a:xfrm>
                <a:off x="23534687" y="-14492765"/>
                <a:ext cx="3771899" cy="386714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Rectangle 122"/>
              <p:cNvSpPr>
                <a:spLocks noChangeArrowheads="1"/>
              </p:cNvSpPr>
              <p:nvPr/>
            </p:nvSpPr>
            <p:spPr bwMode="auto">
              <a:xfrm>
                <a:off x="19715163" y="-10671175"/>
                <a:ext cx="3819525" cy="381952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Rectangle 123"/>
              <p:cNvSpPr>
                <a:spLocks noChangeArrowheads="1"/>
              </p:cNvSpPr>
              <p:nvPr/>
            </p:nvSpPr>
            <p:spPr bwMode="auto">
              <a:xfrm>
                <a:off x="23534687" y="-10671175"/>
                <a:ext cx="3771900" cy="381952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124"/>
              <p:cNvSpPr>
                <a:spLocks/>
              </p:cNvSpPr>
              <p:nvPr/>
            </p:nvSpPr>
            <p:spPr bwMode="auto">
              <a:xfrm>
                <a:off x="24876125" y="-15387638"/>
                <a:ext cx="1143000" cy="1270000"/>
              </a:xfrm>
              <a:custGeom>
                <a:avLst/>
                <a:gdLst>
                  <a:gd name="T0" fmla="*/ 118 w 707"/>
                  <a:gd name="T1" fmla="*/ 437 h 785"/>
                  <a:gd name="T2" fmla="*/ 0 w 707"/>
                  <a:gd name="T3" fmla="*/ 785 h 785"/>
                  <a:gd name="T4" fmla="*/ 698 w 707"/>
                  <a:gd name="T5" fmla="*/ 785 h 785"/>
                  <a:gd name="T6" fmla="*/ 591 w 707"/>
                  <a:gd name="T7" fmla="*/ 437 h 785"/>
                  <a:gd name="T8" fmla="*/ 707 w 707"/>
                  <a:gd name="T9" fmla="*/ 260 h 785"/>
                  <a:gd name="T10" fmla="*/ 357 w 707"/>
                  <a:gd name="T11" fmla="*/ 0 h 785"/>
                  <a:gd name="T12" fmla="*/ 7 w 707"/>
                  <a:gd name="T13" fmla="*/ 259 h 785"/>
                  <a:gd name="T14" fmla="*/ 118 w 707"/>
                  <a:gd name="T15" fmla="*/ 437 h 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7" h="785">
                    <a:moveTo>
                      <a:pt x="118" y="437"/>
                    </a:moveTo>
                    <a:cubicBezTo>
                      <a:pt x="278" y="589"/>
                      <a:pt x="0" y="785"/>
                      <a:pt x="0" y="785"/>
                    </a:cubicBezTo>
                    <a:cubicBezTo>
                      <a:pt x="698" y="785"/>
                      <a:pt x="698" y="785"/>
                      <a:pt x="698" y="785"/>
                    </a:cubicBezTo>
                    <a:cubicBezTo>
                      <a:pt x="544" y="785"/>
                      <a:pt x="468" y="517"/>
                      <a:pt x="591" y="437"/>
                    </a:cubicBezTo>
                    <a:cubicBezTo>
                      <a:pt x="630" y="394"/>
                      <a:pt x="707" y="364"/>
                      <a:pt x="707" y="260"/>
                    </a:cubicBezTo>
                    <a:cubicBezTo>
                      <a:pt x="707" y="115"/>
                      <a:pt x="551" y="0"/>
                      <a:pt x="357" y="0"/>
                    </a:cubicBezTo>
                    <a:cubicBezTo>
                      <a:pt x="164" y="0"/>
                      <a:pt x="7" y="115"/>
                      <a:pt x="7" y="259"/>
                    </a:cubicBezTo>
                    <a:cubicBezTo>
                      <a:pt x="7" y="326"/>
                      <a:pt x="64" y="390"/>
                      <a:pt x="118" y="437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125"/>
              <p:cNvSpPr>
                <a:spLocks/>
              </p:cNvSpPr>
              <p:nvPr/>
            </p:nvSpPr>
            <p:spPr bwMode="auto">
              <a:xfrm>
                <a:off x="23163212" y="-13157200"/>
                <a:ext cx="1255712" cy="1144588"/>
              </a:xfrm>
              <a:custGeom>
                <a:avLst/>
                <a:gdLst>
                  <a:gd name="T0" fmla="*/ 0 w 777"/>
                  <a:gd name="T1" fmla="*/ 0 h 708"/>
                  <a:gd name="T2" fmla="*/ 0 w 777"/>
                  <a:gd name="T3" fmla="*/ 698 h 708"/>
                  <a:gd name="T4" fmla="*/ 344 w 777"/>
                  <a:gd name="T5" fmla="*/ 591 h 708"/>
                  <a:gd name="T6" fmla="*/ 518 w 777"/>
                  <a:gd name="T7" fmla="*/ 708 h 708"/>
                  <a:gd name="T8" fmla="*/ 777 w 777"/>
                  <a:gd name="T9" fmla="*/ 358 h 708"/>
                  <a:gd name="T10" fmla="*/ 517 w 777"/>
                  <a:gd name="T11" fmla="*/ 8 h 708"/>
                  <a:gd name="T12" fmla="*/ 344 w 777"/>
                  <a:gd name="T13" fmla="*/ 119 h 708"/>
                  <a:gd name="T14" fmla="*/ 0 w 777"/>
                  <a:gd name="T15" fmla="*/ 0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7" h="708">
                    <a:moveTo>
                      <a:pt x="0" y="0"/>
                    </a:moveTo>
                    <a:cubicBezTo>
                      <a:pt x="0" y="698"/>
                      <a:pt x="0" y="698"/>
                      <a:pt x="0" y="698"/>
                    </a:cubicBezTo>
                    <a:cubicBezTo>
                      <a:pt x="0" y="544"/>
                      <a:pt x="264" y="468"/>
                      <a:pt x="344" y="591"/>
                    </a:cubicBezTo>
                    <a:cubicBezTo>
                      <a:pt x="386" y="631"/>
                      <a:pt x="414" y="708"/>
                      <a:pt x="518" y="708"/>
                    </a:cubicBezTo>
                    <a:cubicBezTo>
                      <a:pt x="663" y="708"/>
                      <a:pt x="777" y="551"/>
                      <a:pt x="777" y="358"/>
                    </a:cubicBezTo>
                    <a:cubicBezTo>
                      <a:pt x="777" y="164"/>
                      <a:pt x="662" y="8"/>
                      <a:pt x="517" y="8"/>
                    </a:cubicBezTo>
                    <a:cubicBezTo>
                      <a:pt x="451" y="8"/>
                      <a:pt x="390" y="64"/>
                      <a:pt x="344" y="119"/>
                    </a:cubicBezTo>
                    <a:cubicBezTo>
                      <a:pt x="191" y="27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126"/>
              <p:cNvSpPr>
                <a:spLocks/>
              </p:cNvSpPr>
              <p:nvPr/>
            </p:nvSpPr>
            <p:spPr bwMode="auto">
              <a:xfrm>
                <a:off x="23207662" y="-9345613"/>
                <a:ext cx="1274762" cy="1144588"/>
              </a:xfrm>
              <a:custGeom>
                <a:avLst/>
                <a:gdLst>
                  <a:gd name="T0" fmla="*/ 350 w 788"/>
                  <a:gd name="T1" fmla="*/ 119 h 708"/>
                  <a:gd name="T2" fmla="*/ 0 w 788"/>
                  <a:gd name="T3" fmla="*/ 0 h 708"/>
                  <a:gd name="T4" fmla="*/ 0 w 788"/>
                  <a:gd name="T5" fmla="*/ 698 h 708"/>
                  <a:gd name="T6" fmla="*/ 350 w 788"/>
                  <a:gd name="T7" fmla="*/ 591 h 708"/>
                  <a:gd name="T8" fmla="*/ 527 w 788"/>
                  <a:gd name="T9" fmla="*/ 708 h 708"/>
                  <a:gd name="T10" fmla="*/ 788 w 788"/>
                  <a:gd name="T11" fmla="*/ 358 h 708"/>
                  <a:gd name="T12" fmla="*/ 528 w 788"/>
                  <a:gd name="T13" fmla="*/ 8 h 708"/>
                  <a:gd name="T14" fmla="*/ 350 w 788"/>
                  <a:gd name="T15" fmla="*/ 119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8" h="708">
                    <a:moveTo>
                      <a:pt x="350" y="119"/>
                    </a:moveTo>
                    <a:cubicBezTo>
                      <a:pt x="197" y="279"/>
                      <a:pt x="0" y="0"/>
                      <a:pt x="0" y="0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0" y="544"/>
                      <a:pt x="270" y="468"/>
                      <a:pt x="350" y="591"/>
                    </a:cubicBezTo>
                    <a:cubicBezTo>
                      <a:pt x="392" y="631"/>
                      <a:pt x="423" y="708"/>
                      <a:pt x="527" y="708"/>
                    </a:cubicBezTo>
                    <a:cubicBezTo>
                      <a:pt x="672" y="708"/>
                      <a:pt x="788" y="551"/>
                      <a:pt x="788" y="358"/>
                    </a:cubicBezTo>
                    <a:cubicBezTo>
                      <a:pt x="788" y="164"/>
                      <a:pt x="672" y="8"/>
                      <a:pt x="528" y="8"/>
                    </a:cubicBezTo>
                    <a:cubicBezTo>
                      <a:pt x="461" y="8"/>
                      <a:pt x="396" y="64"/>
                      <a:pt x="350" y="11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127"/>
              <p:cNvSpPr>
                <a:spLocks/>
              </p:cNvSpPr>
              <p:nvPr/>
            </p:nvSpPr>
            <p:spPr bwMode="auto">
              <a:xfrm>
                <a:off x="21431250" y="-7721600"/>
                <a:ext cx="1146175" cy="1289050"/>
              </a:xfrm>
              <a:custGeom>
                <a:avLst/>
                <a:gdLst>
                  <a:gd name="T0" fmla="*/ 119 w 708"/>
                  <a:gd name="T1" fmla="*/ 442 h 797"/>
                  <a:gd name="T2" fmla="*/ 0 w 708"/>
                  <a:gd name="T3" fmla="*/ 797 h 797"/>
                  <a:gd name="T4" fmla="*/ 698 w 708"/>
                  <a:gd name="T5" fmla="*/ 797 h 797"/>
                  <a:gd name="T6" fmla="*/ 591 w 708"/>
                  <a:gd name="T7" fmla="*/ 442 h 797"/>
                  <a:gd name="T8" fmla="*/ 708 w 708"/>
                  <a:gd name="T9" fmla="*/ 262 h 797"/>
                  <a:gd name="T10" fmla="*/ 358 w 708"/>
                  <a:gd name="T11" fmla="*/ 0 h 797"/>
                  <a:gd name="T12" fmla="*/ 8 w 708"/>
                  <a:gd name="T13" fmla="*/ 263 h 797"/>
                  <a:gd name="T14" fmla="*/ 119 w 708"/>
                  <a:gd name="T15" fmla="*/ 442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8" h="797">
                    <a:moveTo>
                      <a:pt x="119" y="442"/>
                    </a:moveTo>
                    <a:cubicBezTo>
                      <a:pt x="279" y="595"/>
                      <a:pt x="0" y="797"/>
                      <a:pt x="0" y="797"/>
                    </a:cubicBezTo>
                    <a:cubicBezTo>
                      <a:pt x="698" y="797"/>
                      <a:pt x="698" y="797"/>
                      <a:pt x="698" y="797"/>
                    </a:cubicBezTo>
                    <a:cubicBezTo>
                      <a:pt x="544" y="797"/>
                      <a:pt x="468" y="522"/>
                      <a:pt x="591" y="442"/>
                    </a:cubicBezTo>
                    <a:cubicBezTo>
                      <a:pt x="631" y="400"/>
                      <a:pt x="708" y="367"/>
                      <a:pt x="708" y="262"/>
                    </a:cubicBezTo>
                    <a:cubicBezTo>
                      <a:pt x="708" y="118"/>
                      <a:pt x="551" y="0"/>
                      <a:pt x="358" y="0"/>
                    </a:cubicBezTo>
                    <a:cubicBezTo>
                      <a:pt x="164" y="0"/>
                      <a:pt x="8" y="118"/>
                      <a:pt x="8" y="263"/>
                    </a:cubicBezTo>
                    <a:cubicBezTo>
                      <a:pt x="8" y="329"/>
                      <a:pt x="64" y="396"/>
                      <a:pt x="119" y="44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128"/>
              <p:cNvSpPr>
                <a:spLocks/>
              </p:cNvSpPr>
              <p:nvPr/>
            </p:nvSpPr>
            <p:spPr bwMode="auto">
              <a:xfrm>
                <a:off x="24961850" y="-7175500"/>
                <a:ext cx="1143000" cy="1260475"/>
              </a:xfrm>
              <a:custGeom>
                <a:avLst/>
                <a:gdLst>
                  <a:gd name="T0" fmla="*/ 589 w 707"/>
                  <a:gd name="T1" fmla="*/ 345 h 779"/>
                  <a:gd name="T2" fmla="*/ 707 w 707"/>
                  <a:gd name="T3" fmla="*/ 0 h 779"/>
                  <a:gd name="T4" fmla="*/ 9 w 707"/>
                  <a:gd name="T5" fmla="*/ 0 h 779"/>
                  <a:gd name="T6" fmla="*/ 116 w 707"/>
                  <a:gd name="T7" fmla="*/ 345 h 779"/>
                  <a:gd name="T8" fmla="*/ 0 w 707"/>
                  <a:gd name="T9" fmla="*/ 519 h 779"/>
                  <a:gd name="T10" fmla="*/ 350 w 707"/>
                  <a:gd name="T11" fmla="*/ 779 h 779"/>
                  <a:gd name="T12" fmla="*/ 700 w 707"/>
                  <a:gd name="T13" fmla="*/ 521 h 779"/>
                  <a:gd name="T14" fmla="*/ 589 w 707"/>
                  <a:gd name="T15" fmla="*/ 345 h 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7" h="779">
                    <a:moveTo>
                      <a:pt x="589" y="345"/>
                    </a:moveTo>
                    <a:cubicBezTo>
                      <a:pt x="429" y="192"/>
                      <a:pt x="707" y="0"/>
                      <a:pt x="707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63" y="0"/>
                      <a:pt x="239" y="265"/>
                      <a:pt x="116" y="345"/>
                    </a:cubicBezTo>
                    <a:cubicBezTo>
                      <a:pt x="76" y="387"/>
                      <a:pt x="0" y="415"/>
                      <a:pt x="0" y="519"/>
                    </a:cubicBezTo>
                    <a:cubicBezTo>
                      <a:pt x="0" y="664"/>
                      <a:pt x="156" y="779"/>
                      <a:pt x="350" y="779"/>
                    </a:cubicBezTo>
                    <a:cubicBezTo>
                      <a:pt x="543" y="779"/>
                      <a:pt x="700" y="665"/>
                      <a:pt x="700" y="521"/>
                    </a:cubicBezTo>
                    <a:cubicBezTo>
                      <a:pt x="700" y="454"/>
                      <a:pt x="643" y="391"/>
                      <a:pt x="589" y="345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132"/>
              <p:cNvSpPr>
                <a:spLocks/>
              </p:cNvSpPr>
              <p:nvPr/>
            </p:nvSpPr>
            <p:spPr bwMode="auto">
              <a:xfrm>
                <a:off x="25771475" y="-13000038"/>
                <a:ext cx="63500" cy="14288"/>
              </a:xfrm>
              <a:custGeom>
                <a:avLst/>
                <a:gdLst>
                  <a:gd name="T0" fmla="*/ 0 w 39"/>
                  <a:gd name="T1" fmla="*/ 8 h 8"/>
                  <a:gd name="T2" fmla="*/ 39 w 39"/>
                  <a:gd name="T3" fmla="*/ 8 h 8"/>
                  <a:gd name="T4" fmla="*/ 39 w 39"/>
                  <a:gd name="T5" fmla="*/ 0 h 8"/>
                  <a:gd name="T6" fmla="*/ 0 w 39"/>
                  <a:gd name="T7" fmla="*/ 0 h 8"/>
                  <a:gd name="T8" fmla="*/ 0 w 39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8">
                    <a:moveTo>
                      <a:pt x="0" y="8"/>
                    </a:moveTo>
                    <a:cubicBezTo>
                      <a:pt x="39" y="8"/>
                      <a:pt x="39" y="8"/>
                      <a:pt x="39" y="8"/>
                    </a:cubicBezTo>
                    <a:cubicBezTo>
                      <a:pt x="39" y="8"/>
                      <a:pt x="39" y="5"/>
                      <a:pt x="3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0" y="8"/>
                      <a:pt x="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133"/>
              <p:cNvSpPr>
                <a:spLocks/>
              </p:cNvSpPr>
              <p:nvPr/>
            </p:nvSpPr>
            <p:spPr bwMode="auto">
              <a:xfrm>
                <a:off x="25249187" y="-13000038"/>
                <a:ext cx="52387" cy="14288"/>
              </a:xfrm>
              <a:custGeom>
                <a:avLst/>
                <a:gdLst>
                  <a:gd name="T0" fmla="*/ 32 w 32"/>
                  <a:gd name="T1" fmla="*/ 8 h 8"/>
                  <a:gd name="T2" fmla="*/ 32 w 32"/>
                  <a:gd name="T3" fmla="*/ 0 h 8"/>
                  <a:gd name="T4" fmla="*/ 0 w 32"/>
                  <a:gd name="T5" fmla="*/ 0 h 8"/>
                  <a:gd name="T6" fmla="*/ 1 w 32"/>
                  <a:gd name="T7" fmla="*/ 8 h 8"/>
                  <a:gd name="T8" fmla="*/ 32 w 32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32" y="8"/>
                    </a:moveTo>
                    <a:cubicBezTo>
                      <a:pt x="32" y="8"/>
                      <a:pt x="32" y="5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1" y="8"/>
                      <a:pt x="1" y="8"/>
                    </a:cubicBezTo>
                    <a:lnTo>
                      <a:pt x="32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142"/>
              <p:cNvSpPr>
                <a:spLocks noEditPoints="1"/>
              </p:cNvSpPr>
              <p:nvPr/>
            </p:nvSpPr>
            <p:spPr bwMode="auto">
              <a:xfrm>
                <a:off x="24804687" y="-9839325"/>
                <a:ext cx="1346200" cy="1660525"/>
              </a:xfrm>
              <a:custGeom>
                <a:avLst/>
                <a:gdLst>
                  <a:gd name="T0" fmla="*/ 587 w 832"/>
                  <a:gd name="T1" fmla="*/ 1026 h 1026"/>
                  <a:gd name="T2" fmla="*/ 238 w 832"/>
                  <a:gd name="T3" fmla="*/ 1026 h 1026"/>
                  <a:gd name="T4" fmla="*/ 228 w 832"/>
                  <a:gd name="T5" fmla="*/ 1021 h 1026"/>
                  <a:gd name="T6" fmla="*/ 224 w 832"/>
                  <a:gd name="T7" fmla="*/ 1011 h 1026"/>
                  <a:gd name="T8" fmla="*/ 138 w 832"/>
                  <a:gd name="T9" fmla="*/ 796 h 1026"/>
                  <a:gd name="T10" fmla="*/ 6 w 832"/>
                  <a:gd name="T11" fmla="*/ 409 h 1026"/>
                  <a:gd name="T12" fmla="*/ 415 w 832"/>
                  <a:gd name="T13" fmla="*/ 0 h 1026"/>
                  <a:gd name="T14" fmla="*/ 825 w 832"/>
                  <a:gd name="T15" fmla="*/ 409 h 1026"/>
                  <a:gd name="T16" fmla="*/ 666 w 832"/>
                  <a:gd name="T17" fmla="*/ 861 h 1026"/>
                  <a:gd name="T18" fmla="*/ 601 w 832"/>
                  <a:gd name="T19" fmla="*/ 1006 h 1026"/>
                  <a:gd name="T20" fmla="*/ 599 w 832"/>
                  <a:gd name="T21" fmla="*/ 1019 h 1026"/>
                  <a:gd name="T22" fmla="*/ 587 w 832"/>
                  <a:gd name="T23" fmla="*/ 1026 h 1026"/>
                  <a:gd name="T24" fmla="*/ 252 w 832"/>
                  <a:gd name="T25" fmla="*/ 997 h 1026"/>
                  <a:gd name="T26" fmla="*/ 573 w 832"/>
                  <a:gd name="T27" fmla="*/ 997 h 1026"/>
                  <a:gd name="T28" fmla="*/ 640 w 832"/>
                  <a:gd name="T29" fmla="*/ 847 h 1026"/>
                  <a:gd name="T30" fmla="*/ 796 w 832"/>
                  <a:gd name="T31" fmla="*/ 410 h 1026"/>
                  <a:gd name="T32" fmla="*/ 415 w 832"/>
                  <a:gd name="T33" fmla="*/ 29 h 1026"/>
                  <a:gd name="T34" fmla="*/ 35 w 832"/>
                  <a:gd name="T35" fmla="*/ 409 h 1026"/>
                  <a:gd name="T36" fmla="*/ 164 w 832"/>
                  <a:gd name="T37" fmla="*/ 782 h 1026"/>
                  <a:gd name="T38" fmla="*/ 252 w 832"/>
                  <a:gd name="T39" fmla="*/ 997 h 1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2" h="1026">
                    <a:moveTo>
                      <a:pt x="587" y="1026"/>
                    </a:moveTo>
                    <a:cubicBezTo>
                      <a:pt x="238" y="1026"/>
                      <a:pt x="238" y="1026"/>
                      <a:pt x="238" y="1026"/>
                    </a:cubicBezTo>
                    <a:cubicBezTo>
                      <a:pt x="234" y="1026"/>
                      <a:pt x="230" y="1024"/>
                      <a:pt x="228" y="1021"/>
                    </a:cubicBezTo>
                    <a:cubicBezTo>
                      <a:pt x="225" y="1018"/>
                      <a:pt x="224" y="1015"/>
                      <a:pt x="224" y="1011"/>
                    </a:cubicBezTo>
                    <a:cubicBezTo>
                      <a:pt x="225" y="960"/>
                      <a:pt x="183" y="880"/>
                      <a:pt x="138" y="796"/>
                    </a:cubicBezTo>
                    <a:cubicBezTo>
                      <a:pt x="73" y="675"/>
                      <a:pt x="0" y="538"/>
                      <a:pt x="6" y="409"/>
                    </a:cubicBezTo>
                    <a:cubicBezTo>
                      <a:pt x="6" y="183"/>
                      <a:pt x="189" y="0"/>
                      <a:pt x="415" y="0"/>
                    </a:cubicBezTo>
                    <a:cubicBezTo>
                      <a:pt x="641" y="0"/>
                      <a:pt x="825" y="183"/>
                      <a:pt x="825" y="409"/>
                    </a:cubicBezTo>
                    <a:cubicBezTo>
                      <a:pt x="832" y="546"/>
                      <a:pt x="736" y="728"/>
                      <a:pt x="666" y="861"/>
                    </a:cubicBezTo>
                    <a:cubicBezTo>
                      <a:pt x="634" y="922"/>
                      <a:pt x="597" y="992"/>
                      <a:pt x="601" y="1006"/>
                    </a:cubicBezTo>
                    <a:cubicBezTo>
                      <a:pt x="602" y="1011"/>
                      <a:pt x="601" y="1016"/>
                      <a:pt x="599" y="1019"/>
                    </a:cubicBezTo>
                    <a:cubicBezTo>
                      <a:pt x="596" y="1023"/>
                      <a:pt x="592" y="1026"/>
                      <a:pt x="587" y="1026"/>
                    </a:cubicBezTo>
                    <a:close/>
                    <a:moveTo>
                      <a:pt x="252" y="997"/>
                    </a:moveTo>
                    <a:cubicBezTo>
                      <a:pt x="573" y="997"/>
                      <a:pt x="573" y="997"/>
                      <a:pt x="573" y="997"/>
                    </a:cubicBezTo>
                    <a:cubicBezTo>
                      <a:pt x="577" y="969"/>
                      <a:pt x="600" y="923"/>
                      <a:pt x="640" y="847"/>
                    </a:cubicBezTo>
                    <a:cubicBezTo>
                      <a:pt x="709" y="717"/>
                      <a:pt x="803" y="540"/>
                      <a:pt x="796" y="410"/>
                    </a:cubicBezTo>
                    <a:cubicBezTo>
                      <a:pt x="796" y="199"/>
                      <a:pt x="625" y="29"/>
                      <a:pt x="415" y="29"/>
                    </a:cubicBezTo>
                    <a:cubicBezTo>
                      <a:pt x="205" y="29"/>
                      <a:pt x="35" y="199"/>
                      <a:pt x="35" y="409"/>
                    </a:cubicBezTo>
                    <a:cubicBezTo>
                      <a:pt x="30" y="531"/>
                      <a:pt x="101" y="665"/>
                      <a:pt x="164" y="782"/>
                    </a:cubicBezTo>
                    <a:cubicBezTo>
                      <a:pt x="208" y="866"/>
                      <a:pt x="247" y="940"/>
                      <a:pt x="252" y="99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143"/>
              <p:cNvSpPr>
                <a:spLocks/>
              </p:cNvSpPr>
              <p:nvPr/>
            </p:nvSpPr>
            <p:spPr bwMode="auto">
              <a:xfrm>
                <a:off x="25203150" y="-8154988"/>
                <a:ext cx="547687" cy="49213"/>
              </a:xfrm>
              <a:custGeom>
                <a:avLst/>
                <a:gdLst>
                  <a:gd name="T0" fmla="*/ 324 w 339"/>
                  <a:gd name="T1" fmla="*/ 30 h 30"/>
                  <a:gd name="T2" fmla="*/ 15 w 339"/>
                  <a:gd name="T3" fmla="*/ 30 h 30"/>
                  <a:gd name="T4" fmla="*/ 0 w 339"/>
                  <a:gd name="T5" fmla="*/ 15 h 30"/>
                  <a:gd name="T6" fmla="*/ 15 w 339"/>
                  <a:gd name="T7" fmla="*/ 0 h 30"/>
                  <a:gd name="T8" fmla="*/ 324 w 339"/>
                  <a:gd name="T9" fmla="*/ 0 h 30"/>
                  <a:gd name="T10" fmla="*/ 339 w 339"/>
                  <a:gd name="T11" fmla="*/ 15 h 30"/>
                  <a:gd name="T12" fmla="*/ 324 w 339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9" h="30">
                    <a:moveTo>
                      <a:pt x="324" y="30"/>
                    </a:moveTo>
                    <a:cubicBezTo>
                      <a:pt x="15" y="30"/>
                      <a:pt x="15" y="30"/>
                      <a:pt x="15" y="30"/>
                    </a:cubicBezTo>
                    <a:cubicBezTo>
                      <a:pt x="6" y="30"/>
                      <a:pt x="0" y="23"/>
                      <a:pt x="0" y="15"/>
                    </a:cubicBezTo>
                    <a:cubicBezTo>
                      <a:pt x="0" y="6"/>
                      <a:pt x="6" y="0"/>
                      <a:pt x="15" y="0"/>
                    </a:cubicBezTo>
                    <a:cubicBezTo>
                      <a:pt x="324" y="0"/>
                      <a:pt x="324" y="0"/>
                      <a:pt x="324" y="0"/>
                    </a:cubicBezTo>
                    <a:cubicBezTo>
                      <a:pt x="332" y="0"/>
                      <a:pt x="339" y="6"/>
                      <a:pt x="339" y="15"/>
                    </a:cubicBezTo>
                    <a:cubicBezTo>
                      <a:pt x="339" y="23"/>
                      <a:pt x="332" y="30"/>
                      <a:pt x="324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144"/>
              <p:cNvSpPr>
                <a:spLocks/>
              </p:cNvSpPr>
              <p:nvPr/>
            </p:nvSpPr>
            <p:spPr bwMode="auto">
              <a:xfrm>
                <a:off x="25228550" y="-8091488"/>
                <a:ext cx="495300" cy="46038"/>
              </a:xfrm>
              <a:custGeom>
                <a:avLst/>
                <a:gdLst>
                  <a:gd name="T0" fmla="*/ 292 w 306"/>
                  <a:gd name="T1" fmla="*/ 29 h 29"/>
                  <a:gd name="T2" fmla="*/ 15 w 306"/>
                  <a:gd name="T3" fmla="*/ 29 h 29"/>
                  <a:gd name="T4" fmla="*/ 0 w 306"/>
                  <a:gd name="T5" fmla="*/ 15 h 29"/>
                  <a:gd name="T6" fmla="*/ 15 w 306"/>
                  <a:gd name="T7" fmla="*/ 0 h 29"/>
                  <a:gd name="T8" fmla="*/ 292 w 306"/>
                  <a:gd name="T9" fmla="*/ 0 h 29"/>
                  <a:gd name="T10" fmla="*/ 306 w 306"/>
                  <a:gd name="T11" fmla="*/ 15 h 29"/>
                  <a:gd name="T12" fmla="*/ 292 w 306"/>
                  <a:gd name="T1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29">
                    <a:moveTo>
                      <a:pt x="292" y="29"/>
                    </a:moveTo>
                    <a:cubicBezTo>
                      <a:pt x="15" y="29"/>
                      <a:pt x="15" y="29"/>
                      <a:pt x="15" y="29"/>
                    </a:cubicBezTo>
                    <a:cubicBezTo>
                      <a:pt x="7" y="29"/>
                      <a:pt x="0" y="23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292" y="0"/>
                      <a:pt x="292" y="0"/>
                      <a:pt x="292" y="0"/>
                    </a:cubicBezTo>
                    <a:cubicBezTo>
                      <a:pt x="300" y="0"/>
                      <a:pt x="306" y="7"/>
                      <a:pt x="306" y="15"/>
                    </a:cubicBezTo>
                    <a:cubicBezTo>
                      <a:pt x="306" y="23"/>
                      <a:pt x="300" y="29"/>
                      <a:pt x="292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145"/>
              <p:cNvSpPr>
                <a:spLocks/>
              </p:cNvSpPr>
              <p:nvPr/>
            </p:nvSpPr>
            <p:spPr bwMode="auto">
              <a:xfrm>
                <a:off x="25231725" y="-8029575"/>
                <a:ext cx="488950" cy="47625"/>
              </a:xfrm>
              <a:custGeom>
                <a:avLst/>
                <a:gdLst>
                  <a:gd name="T0" fmla="*/ 288 w 302"/>
                  <a:gd name="T1" fmla="*/ 29 h 29"/>
                  <a:gd name="T2" fmla="*/ 15 w 302"/>
                  <a:gd name="T3" fmla="*/ 29 h 29"/>
                  <a:gd name="T4" fmla="*/ 0 w 302"/>
                  <a:gd name="T5" fmla="*/ 14 h 29"/>
                  <a:gd name="T6" fmla="*/ 15 w 302"/>
                  <a:gd name="T7" fmla="*/ 0 h 29"/>
                  <a:gd name="T8" fmla="*/ 288 w 302"/>
                  <a:gd name="T9" fmla="*/ 0 h 29"/>
                  <a:gd name="T10" fmla="*/ 302 w 302"/>
                  <a:gd name="T11" fmla="*/ 14 h 29"/>
                  <a:gd name="T12" fmla="*/ 288 w 302"/>
                  <a:gd name="T1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2" h="29">
                    <a:moveTo>
                      <a:pt x="288" y="29"/>
                    </a:moveTo>
                    <a:cubicBezTo>
                      <a:pt x="15" y="29"/>
                      <a:pt x="15" y="29"/>
                      <a:pt x="15" y="29"/>
                    </a:cubicBezTo>
                    <a:cubicBezTo>
                      <a:pt x="7" y="29"/>
                      <a:pt x="0" y="22"/>
                      <a:pt x="0" y="14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288" y="0"/>
                      <a:pt x="288" y="0"/>
                      <a:pt x="288" y="0"/>
                    </a:cubicBezTo>
                    <a:cubicBezTo>
                      <a:pt x="296" y="0"/>
                      <a:pt x="302" y="7"/>
                      <a:pt x="302" y="14"/>
                    </a:cubicBezTo>
                    <a:cubicBezTo>
                      <a:pt x="302" y="22"/>
                      <a:pt x="296" y="29"/>
                      <a:pt x="288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146"/>
              <p:cNvSpPr>
                <a:spLocks/>
              </p:cNvSpPr>
              <p:nvPr/>
            </p:nvSpPr>
            <p:spPr bwMode="auto">
              <a:xfrm>
                <a:off x="25246012" y="-7966075"/>
                <a:ext cx="458787" cy="46038"/>
              </a:xfrm>
              <a:custGeom>
                <a:avLst/>
                <a:gdLst>
                  <a:gd name="T0" fmla="*/ 270 w 284"/>
                  <a:gd name="T1" fmla="*/ 28 h 28"/>
                  <a:gd name="T2" fmla="*/ 14 w 284"/>
                  <a:gd name="T3" fmla="*/ 28 h 28"/>
                  <a:gd name="T4" fmla="*/ 0 w 284"/>
                  <a:gd name="T5" fmla="*/ 14 h 28"/>
                  <a:gd name="T6" fmla="*/ 14 w 284"/>
                  <a:gd name="T7" fmla="*/ 0 h 28"/>
                  <a:gd name="T8" fmla="*/ 270 w 284"/>
                  <a:gd name="T9" fmla="*/ 0 h 28"/>
                  <a:gd name="T10" fmla="*/ 284 w 284"/>
                  <a:gd name="T11" fmla="*/ 14 h 28"/>
                  <a:gd name="T12" fmla="*/ 270 w 284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28">
                    <a:moveTo>
                      <a:pt x="270" y="28"/>
                    </a:moveTo>
                    <a:cubicBezTo>
                      <a:pt x="14" y="28"/>
                      <a:pt x="14" y="28"/>
                      <a:pt x="14" y="28"/>
                    </a:cubicBezTo>
                    <a:cubicBezTo>
                      <a:pt x="7" y="28"/>
                      <a:pt x="0" y="22"/>
                      <a:pt x="0" y="14"/>
                    </a:cubicBezTo>
                    <a:cubicBezTo>
                      <a:pt x="0" y="7"/>
                      <a:pt x="7" y="0"/>
                      <a:pt x="14" y="0"/>
                    </a:cubicBezTo>
                    <a:cubicBezTo>
                      <a:pt x="270" y="0"/>
                      <a:pt x="270" y="0"/>
                      <a:pt x="270" y="0"/>
                    </a:cubicBezTo>
                    <a:cubicBezTo>
                      <a:pt x="278" y="0"/>
                      <a:pt x="284" y="7"/>
                      <a:pt x="284" y="14"/>
                    </a:cubicBezTo>
                    <a:cubicBezTo>
                      <a:pt x="284" y="22"/>
                      <a:pt x="278" y="28"/>
                      <a:pt x="270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147"/>
              <p:cNvSpPr>
                <a:spLocks/>
              </p:cNvSpPr>
              <p:nvPr/>
            </p:nvSpPr>
            <p:spPr bwMode="auto">
              <a:xfrm>
                <a:off x="24974550" y="-9217025"/>
                <a:ext cx="1023937" cy="1012825"/>
              </a:xfrm>
              <a:custGeom>
                <a:avLst/>
                <a:gdLst>
                  <a:gd name="T0" fmla="*/ 0 w 633"/>
                  <a:gd name="T1" fmla="*/ 316 h 626"/>
                  <a:gd name="T2" fmla="*/ 93 w 633"/>
                  <a:gd name="T3" fmla="*/ 102 h 626"/>
                  <a:gd name="T4" fmla="*/ 226 w 633"/>
                  <a:gd name="T5" fmla="*/ 49 h 626"/>
                  <a:gd name="T6" fmla="*/ 264 w 633"/>
                  <a:gd name="T7" fmla="*/ 6 h 626"/>
                  <a:gd name="T8" fmla="*/ 323 w 633"/>
                  <a:gd name="T9" fmla="*/ 69 h 626"/>
                  <a:gd name="T10" fmla="*/ 387 w 633"/>
                  <a:gd name="T11" fmla="*/ 11 h 626"/>
                  <a:gd name="T12" fmla="*/ 431 w 633"/>
                  <a:gd name="T13" fmla="*/ 56 h 626"/>
                  <a:gd name="T14" fmla="*/ 573 w 633"/>
                  <a:gd name="T15" fmla="*/ 142 h 626"/>
                  <a:gd name="T16" fmla="*/ 633 w 633"/>
                  <a:gd name="T17" fmla="*/ 300 h 626"/>
                  <a:gd name="T18" fmla="*/ 465 w 633"/>
                  <a:gd name="T19" fmla="*/ 626 h 626"/>
                  <a:gd name="T20" fmla="*/ 133 w 633"/>
                  <a:gd name="T21" fmla="*/ 626 h 626"/>
                  <a:gd name="T22" fmla="*/ 0 w 633"/>
                  <a:gd name="T23" fmla="*/ 316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3" h="626">
                    <a:moveTo>
                      <a:pt x="0" y="316"/>
                    </a:moveTo>
                    <a:cubicBezTo>
                      <a:pt x="93" y="102"/>
                      <a:pt x="93" y="102"/>
                      <a:pt x="93" y="102"/>
                    </a:cubicBezTo>
                    <a:cubicBezTo>
                      <a:pt x="93" y="102"/>
                      <a:pt x="155" y="47"/>
                      <a:pt x="226" y="49"/>
                    </a:cubicBezTo>
                    <a:cubicBezTo>
                      <a:pt x="226" y="49"/>
                      <a:pt x="241" y="11"/>
                      <a:pt x="264" y="6"/>
                    </a:cubicBezTo>
                    <a:cubicBezTo>
                      <a:pt x="288" y="0"/>
                      <a:pt x="243" y="34"/>
                      <a:pt x="323" y="69"/>
                    </a:cubicBezTo>
                    <a:cubicBezTo>
                      <a:pt x="323" y="69"/>
                      <a:pt x="389" y="42"/>
                      <a:pt x="387" y="11"/>
                    </a:cubicBezTo>
                    <a:cubicBezTo>
                      <a:pt x="431" y="56"/>
                      <a:pt x="431" y="56"/>
                      <a:pt x="431" y="56"/>
                    </a:cubicBezTo>
                    <a:cubicBezTo>
                      <a:pt x="431" y="56"/>
                      <a:pt x="561" y="76"/>
                      <a:pt x="573" y="142"/>
                    </a:cubicBezTo>
                    <a:cubicBezTo>
                      <a:pt x="586" y="207"/>
                      <a:pt x="633" y="300"/>
                      <a:pt x="633" y="300"/>
                    </a:cubicBezTo>
                    <a:cubicBezTo>
                      <a:pt x="465" y="626"/>
                      <a:pt x="465" y="626"/>
                      <a:pt x="465" y="626"/>
                    </a:cubicBezTo>
                    <a:cubicBezTo>
                      <a:pt x="133" y="626"/>
                      <a:pt x="133" y="626"/>
                      <a:pt x="133" y="626"/>
                    </a:cubicBezTo>
                    <a:lnTo>
                      <a:pt x="0" y="3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148"/>
              <p:cNvSpPr>
                <a:spLocks/>
              </p:cNvSpPr>
              <p:nvPr/>
            </p:nvSpPr>
            <p:spPr bwMode="auto">
              <a:xfrm>
                <a:off x="25344437" y="-9620250"/>
                <a:ext cx="338137" cy="520700"/>
              </a:xfrm>
              <a:custGeom>
                <a:avLst/>
                <a:gdLst>
                  <a:gd name="T0" fmla="*/ 16 w 209"/>
                  <a:gd name="T1" fmla="*/ 136 h 322"/>
                  <a:gd name="T2" fmla="*/ 38 w 209"/>
                  <a:gd name="T3" fmla="*/ 30 h 322"/>
                  <a:gd name="T4" fmla="*/ 51 w 209"/>
                  <a:gd name="T5" fmla="*/ 19 h 322"/>
                  <a:gd name="T6" fmla="*/ 101 w 209"/>
                  <a:gd name="T7" fmla="*/ 8 h 322"/>
                  <a:gd name="T8" fmla="*/ 187 w 209"/>
                  <a:gd name="T9" fmla="*/ 131 h 322"/>
                  <a:gd name="T10" fmla="*/ 173 w 209"/>
                  <a:gd name="T11" fmla="*/ 193 h 322"/>
                  <a:gd name="T12" fmla="*/ 157 w 209"/>
                  <a:gd name="T13" fmla="*/ 235 h 322"/>
                  <a:gd name="T14" fmla="*/ 160 w 209"/>
                  <a:gd name="T15" fmla="*/ 265 h 322"/>
                  <a:gd name="T16" fmla="*/ 97 w 209"/>
                  <a:gd name="T17" fmla="*/ 322 h 322"/>
                  <a:gd name="T18" fmla="*/ 95 w 209"/>
                  <a:gd name="T19" fmla="*/ 322 h 322"/>
                  <a:gd name="T20" fmla="*/ 38 w 209"/>
                  <a:gd name="T21" fmla="*/ 259 h 322"/>
                  <a:gd name="T22" fmla="*/ 35 w 209"/>
                  <a:gd name="T23" fmla="*/ 223 h 322"/>
                  <a:gd name="T24" fmla="*/ 25 w 209"/>
                  <a:gd name="T25" fmla="*/ 186 h 322"/>
                  <a:gd name="T26" fmla="*/ 16 w 209"/>
                  <a:gd name="T27" fmla="*/ 136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9" h="322">
                    <a:moveTo>
                      <a:pt x="16" y="136"/>
                    </a:moveTo>
                    <a:cubicBezTo>
                      <a:pt x="16" y="136"/>
                      <a:pt x="0" y="66"/>
                      <a:pt x="38" y="30"/>
                    </a:cubicBezTo>
                    <a:cubicBezTo>
                      <a:pt x="42" y="26"/>
                      <a:pt x="46" y="22"/>
                      <a:pt x="51" y="19"/>
                    </a:cubicBezTo>
                    <a:cubicBezTo>
                      <a:pt x="64" y="12"/>
                      <a:pt x="80" y="8"/>
                      <a:pt x="101" y="8"/>
                    </a:cubicBezTo>
                    <a:cubicBezTo>
                      <a:pt x="101" y="8"/>
                      <a:pt x="209" y="0"/>
                      <a:pt x="187" y="131"/>
                    </a:cubicBezTo>
                    <a:cubicBezTo>
                      <a:pt x="187" y="131"/>
                      <a:pt x="195" y="161"/>
                      <a:pt x="173" y="193"/>
                    </a:cubicBezTo>
                    <a:cubicBezTo>
                      <a:pt x="166" y="221"/>
                      <a:pt x="157" y="235"/>
                      <a:pt x="157" y="235"/>
                    </a:cubicBezTo>
                    <a:cubicBezTo>
                      <a:pt x="157" y="235"/>
                      <a:pt x="151" y="256"/>
                      <a:pt x="160" y="265"/>
                    </a:cubicBezTo>
                    <a:cubicBezTo>
                      <a:pt x="169" y="274"/>
                      <a:pt x="149" y="305"/>
                      <a:pt x="97" y="322"/>
                    </a:cubicBezTo>
                    <a:cubicBezTo>
                      <a:pt x="95" y="322"/>
                      <a:pt x="95" y="322"/>
                      <a:pt x="95" y="322"/>
                    </a:cubicBezTo>
                    <a:cubicBezTo>
                      <a:pt x="95" y="322"/>
                      <a:pt x="32" y="301"/>
                      <a:pt x="38" y="259"/>
                    </a:cubicBezTo>
                    <a:cubicBezTo>
                      <a:pt x="35" y="223"/>
                      <a:pt x="35" y="223"/>
                      <a:pt x="35" y="223"/>
                    </a:cubicBezTo>
                    <a:cubicBezTo>
                      <a:pt x="35" y="223"/>
                      <a:pt x="19" y="196"/>
                      <a:pt x="25" y="186"/>
                    </a:cubicBezTo>
                    <a:cubicBezTo>
                      <a:pt x="25" y="186"/>
                      <a:pt x="5" y="141"/>
                      <a:pt x="16" y="1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149"/>
              <p:cNvSpPr>
                <a:spLocks/>
              </p:cNvSpPr>
              <p:nvPr/>
            </p:nvSpPr>
            <p:spPr bwMode="auto">
              <a:xfrm>
                <a:off x="25377775" y="-9207500"/>
                <a:ext cx="250825" cy="228600"/>
              </a:xfrm>
              <a:custGeom>
                <a:avLst/>
                <a:gdLst>
                  <a:gd name="T0" fmla="*/ 15 w 155"/>
                  <a:gd name="T1" fmla="*/ 0 h 141"/>
                  <a:gd name="T2" fmla="*/ 77 w 155"/>
                  <a:gd name="T3" fmla="*/ 73 h 141"/>
                  <a:gd name="T4" fmla="*/ 140 w 155"/>
                  <a:gd name="T5" fmla="*/ 9 h 141"/>
                  <a:gd name="T6" fmla="*/ 154 w 155"/>
                  <a:gd name="T7" fmla="*/ 33 h 141"/>
                  <a:gd name="T8" fmla="*/ 114 w 155"/>
                  <a:gd name="T9" fmla="*/ 141 h 141"/>
                  <a:gd name="T10" fmla="*/ 74 w 155"/>
                  <a:gd name="T11" fmla="*/ 99 h 141"/>
                  <a:gd name="T12" fmla="*/ 32 w 155"/>
                  <a:gd name="T13" fmla="*/ 141 h 141"/>
                  <a:gd name="T14" fmla="*/ 1 w 155"/>
                  <a:gd name="T15" fmla="*/ 15 h 141"/>
                  <a:gd name="T16" fmla="*/ 15 w 155"/>
                  <a:gd name="T1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141">
                    <a:moveTo>
                      <a:pt x="15" y="0"/>
                    </a:moveTo>
                    <a:cubicBezTo>
                      <a:pt x="15" y="0"/>
                      <a:pt x="36" y="66"/>
                      <a:pt x="77" y="73"/>
                    </a:cubicBezTo>
                    <a:cubicBezTo>
                      <a:pt x="115" y="70"/>
                      <a:pt x="140" y="9"/>
                      <a:pt x="140" y="9"/>
                    </a:cubicBezTo>
                    <a:cubicBezTo>
                      <a:pt x="143" y="10"/>
                      <a:pt x="155" y="22"/>
                      <a:pt x="154" y="33"/>
                    </a:cubicBezTo>
                    <a:cubicBezTo>
                      <a:pt x="149" y="70"/>
                      <a:pt x="114" y="141"/>
                      <a:pt x="114" y="141"/>
                    </a:cubicBezTo>
                    <a:cubicBezTo>
                      <a:pt x="74" y="99"/>
                      <a:pt x="74" y="99"/>
                      <a:pt x="74" y="99"/>
                    </a:cubicBezTo>
                    <a:cubicBezTo>
                      <a:pt x="32" y="141"/>
                      <a:pt x="32" y="141"/>
                      <a:pt x="32" y="141"/>
                    </a:cubicBezTo>
                    <a:cubicBezTo>
                      <a:pt x="32" y="141"/>
                      <a:pt x="2" y="58"/>
                      <a:pt x="1" y="15"/>
                    </a:cubicBezTo>
                    <a:cubicBezTo>
                      <a:pt x="0" y="5"/>
                      <a:pt x="13" y="4"/>
                      <a:pt x="15" y="0"/>
                    </a:cubicBezTo>
                    <a:close/>
                  </a:path>
                </a:pathLst>
              </a:custGeom>
              <a:solidFill>
                <a:srgbClr val="5D5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150"/>
              <p:cNvSpPr>
                <a:spLocks/>
              </p:cNvSpPr>
              <p:nvPr/>
            </p:nvSpPr>
            <p:spPr bwMode="auto">
              <a:xfrm>
                <a:off x="25442862" y="-9037638"/>
                <a:ext cx="107950" cy="265113"/>
              </a:xfrm>
              <a:custGeom>
                <a:avLst/>
                <a:gdLst>
                  <a:gd name="T0" fmla="*/ 50 w 68"/>
                  <a:gd name="T1" fmla="*/ 0 h 167"/>
                  <a:gd name="T2" fmla="*/ 68 w 68"/>
                  <a:gd name="T3" fmla="*/ 129 h 167"/>
                  <a:gd name="T4" fmla="*/ 33 w 68"/>
                  <a:gd name="T5" fmla="*/ 167 h 167"/>
                  <a:gd name="T6" fmla="*/ 0 w 68"/>
                  <a:gd name="T7" fmla="*/ 129 h 167"/>
                  <a:gd name="T8" fmla="*/ 21 w 68"/>
                  <a:gd name="T9" fmla="*/ 4 h 167"/>
                  <a:gd name="T10" fmla="*/ 50 w 68"/>
                  <a:gd name="T11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167">
                    <a:moveTo>
                      <a:pt x="50" y="0"/>
                    </a:moveTo>
                    <a:lnTo>
                      <a:pt x="68" y="129"/>
                    </a:lnTo>
                    <a:lnTo>
                      <a:pt x="33" y="167"/>
                    </a:lnTo>
                    <a:lnTo>
                      <a:pt x="0" y="129"/>
                    </a:lnTo>
                    <a:lnTo>
                      <a:pt x="21" y="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151"/>
              <p:cNvSpPr>
                <a:spLocks/>
              </p:cNvSpPr>
              <p:nvPr/>
            </p:nvSpPr>
            <p:spPr bwMode="auto">
              <a:xfrm>
                <a:off x="25465087" y="-9088438"/>
                <a:ext cx="69850" cy="77788"/>
              </a:xfrm>
              <a:custGeom>
                <a:avLst/>
                <a:gdLst>
                  <a:gd name="T0" fmla="*/ 7 w 44"/>
                  <a:gd name="T1" fmla="*/ 7 h 48"/>
                  <a:gd name="T2" fmla="*/ 39 w 44"/>
                  <a:gd name="T3" fmla="*/ 7 h 48"/>
                  <a:gd name="T4" fmla="*/ 42 w 44"/>
                  <a:gd name="T5" fmla="*/ 34 h 48"/>
                  <a:gd name="T6" fmla="*/ 22 w 44"/>
                  <a:gd name="T7" fmla="*/ 48 h 48"/>
                  <a:gd name="T8" fmla="*/ 2 w 44"/>
                  <a:gd name="T9" fmla="*/ 34 h 48"/>
                  <a:gd name="T10" fmla="*/ 7 w 44"/>
                  <a:gd name="T11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48">
                    <a:moveTo>
                      <a:pt x="7" y="7"/>
                    </a:moveTo>
                    <a:cubicBezTo>
                      <a:pt x="15" y="0"/>
                      <a:pt x="33" y="7"/>
                      <a:pt x="39" y="7"/>
                    </a:cubicBezTo>
                    <a:cubicBezTo>
                      <a:pt x="44" y="7"/>
                      <a:pt x="42" y="34"/>
                      <a:pt x="42" y="34"/>
                    </a:cubicBezTo>
                    <a:cubicBezTo>
                      <a:pt x="42" y="34"/>
                      <a:pt x="35" y="48"/>
                      <a:pt x="22" y="48"/>
                    </a:cubicBezTo>
                    <a:cubicBezTo>
                      <a:pt x="10" y="48"/>
                      <a:pt x="2" y="34"/>
                      <a:pt x="2" y="34"/>
                    </a:cubicBezTo>
                    <a:cubicBezTo>
                      <a:pt x="2" y="34"/>
                      <a:pt x="0" y="14"/>
                      <a:pt x="7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152"/>
              <p:cNvSpPr>
                <a:spLocks/>
              </p:cNvSpPr>
              <p:nvPr/>
            </p:nvSpPr>
            <p:spPr bwMode="auto">
              <a:xfrm>
                <a:off x="25446037" y="-9621838"/>
                <a:ext cx="58737" cy="52388"/>
              </a:xfrm>
              <a:custGeom>
                <a:avLst/>
                <a:gdLst>
                  <a:gd name="T0" fmla="*/ 0 w 36"/>
                  <a:gd name="T1" fmla="*/ 2 h 33"/>
                  <a:gd name="T2" fmla="*/ 36 w 36"/>
                  <a:gd name="T3" fmla="*/ 33 h 33"/>
                  <a:gd name="T4" fmla="*/ 0 w 36"/>
                  <a:gd name="T5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33">
                    <a:moveTo>
                      <a:pt x="0" y="2"/>
                    </a:moveTo>
                    <a:cubicBezTo>
                      <a:pt x="0" y="2"/>
                      <a:pt x="31" y="7"/>
                      <a:pt x="36" y="33"/>
                    </a:cubicBezTo>
                    <a:cubicBezTo>
                      <a:pt x="36" y="33"/>
                      <a:pt x="36" y="0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153"/>
              <p:cNvSpPr>
                <a:spLocks/>
              </p:cNvSpPr>
              <p:nvPr/>
            </p:nvSpPr>
            <p:spPr bwMode="auto">
              <a:xfrm>
                <a:off x="25476200" y="-9626600"/>
                <a:ext cx="58737" cy="52388"/>
              </a:xfrm>
              <a:custGeom>
                <a:avLst/>
                <a:gdLst>
                  <a:gd name="T0" fmla="*/ 37 w 37"/>
                  <a:gd name="T1" fmla="*/ 1 h 32"/>
                  <a:gd name="T2" fmla="*/ 2 w 37"/>
                  <a:gd name="T3" fmla="*/ 32 h 32"/>
                  <a:gd name="T4" fmla="*/ 37 w 37"/>
                  <a:gd name="T5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32">
                    <a:moveTo>
                      <a:pt x="37" y="1"/>
                    </a:moveTo>
                    <a:cubicBezTo>
                      <a:pt x="37" y="1"/>
                      <a:pt x="6" y="7"/>
                      <a:pt x="2" y="32"/>
                    </a:cubicBezTo>
                    <a:cubicBezTo>
                      <a:pt x="2" y="32"/>
                      <a:pt x="0" y="0"/>
                      <a:pt x="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154"/>
              <p:cNvSpPr>
                <a:spLocks noEditPoints="1"/>
              </p:cNvSpPr>
              <p:nvPr/>
            </p:nvSpPr>
            <p:spPr bwMode="auto">
              <a:xfrm>
                <a:off x="21077238" y="-9567863"/>
                <a:ext cx="1309687" cy="1311275"/>
              </a:xfrm>
              <a:custGeom>
                <a:avLst/>
                <a:gdLst>
                  <a:gd name="T0" fmla="*/ 389 w 810"/>
                  <a:gd name="T1" fmla="*/ 9 h 810"/>
                  <a:gd name="T2" fmla="*/ 10 w 810"/>
                  <a:gd name="T3" fmla="*/ 422 h 810"/>
                  <a:gd name="T4" fmla="*/ 422 w 810"/>
                  <a:gd name="T5" fmla="*/ 801 h 810"/>
                  <a:gd name="T6" fmla="*/ 801 w 810"/>
                  <a:gd name="T7" fmla="*/ 389 h 810"/>
                  <a:gd name="T8" fmla="*/ 389 w 810"/>
                  <a:gd name="T9" fmla="*/ 9 h 810"/>
                  <a:gd name="T10" fmla="*/ 419 w 810"/>
                  <a:gd name="T11" fmla="*/ 732 h 810"/>
                  <a:gd name="T12" fmla="*/ 78 w 810"/>
                  <a:gd name="T13" fmla="*/ 419 h 810"/>
                  <a:gd name="T14" fmla="*/ 392 w 810"/>
                  <a:gd name="T15" fmla="*/ 78 h 810"/>
                  <a:gd name="T16" fmla="*/ 733 w 810"/>
                  <a:gd name="T17" fmla="*/ 391 h 810"/>
                  <a:gd name="T18" fmla="*/ 419 w 810"/>
                  <a:gd name="T19" fmla="*/ 732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0" h="810">
                    <a:moveTo>
                      <a:pt x="389" y="9"/>
                    </a:moveTo>
                    <a:cubicBezTo>
                      <a:pt x="170" y="18"/>
                      <a:pt x="0" y="203"/>
                      <a:pt x="10" y="422"/>
                    </a:cubicBezTo>
                    <a:cubicBezTo>
                      <a:pt x="19" y="640"/>
                      <a:pt x="203" y="810"/>
                      <a:pt x="422" y="801"/>
                    </a:cubicBezTo>
                    <a:cubicBezTo>
                      <a:pt x="641" y="792"/>
                      <a:pt x="810" y="607"/>
                      <a:pt x="801" y="389"/>
                    </a:cubicBezTo>
                    <a:cubicBezTo>
                      <a:pt x="792" y="170"/>
                      <a:pt x="607" y="0"/>
                      <a:pt x="389" y="9"/>
                    </a:cubicBezTo>
                    <a:close/>
                    <a:moveTo>
                      <a:pt x="419" y="732"/>
                    </a:moveTo>
                    <a:cubicBezTo>
                      <a:pt x="238" y="740"/>
                      <a:pt x="86" y="600"/>
                      <a:pt x="78" y="419"/>
                    </a:cubicBezTo>
                    <a:cubicBezTo>
                      <a:pt x="70" y="238"/>
                      <a:pt x="211" y="85"/>
                      <a:pt x="392" y="78"/>
                    </a:cubicBezTo>
                    <a:cubicBezTo>
                      <a:pt x="572" y="70"/>
                      <a:pt x="725" y="211"/>
                      <a:pt x="733" y="391"/>
                    </a:cubicBezTo>
                    <a:cubicBezTo>
                      <a:pt x="740" y="572"/>
                      <a:pt x="600" y="725"/>
                      <a:pt x="419" y="7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155"/>
              <p:cNvSpPr>
                <a:spLocks noEditPoints="1"/>
              </p:cNvSpPr>
              <p:nvPr/>
            </p:nvSpPr>
            <p:spPr bwMode="auto">
              <a:xfrm>
                <a:off x="21380450" y="-9264650"/>
                <a:ext cx="704850" cy="704850"/>
              </a:xfrm>
              <a:custGeom>
                <a:avLst/>
                <a:gdLst>
                  <a:gd name="T0" fmla="*/ 209 w 436"/>
                  <a:gd name="T1" fmla="*/ 5 h 436"/>
                  <a:gd name="T2" fmla="*/ 5 w 436"/>
                  <a:gd name="T3" fmla="*/ 227 h 436"/>
                  <a:gd name="T4" fmla="*/ 227 w 436"/>
                  <a:gd name="T5" fmla="*/ 431 h 436"/>
                  <a:gd name="T6" fmla="*/ 432 w 436"/>
                  <a:gd name="T7" fmla="*/ 209 h 436"/>
                  <a:gd name="T8" fmla="*/ 209 w 436"/>
                  <a:gd name="T9" fmla="*/ 5 h 436"/>
                  <a:gd name="T10" fmla="*/ 224 w 436"/>
                  <a:gd name="T11" fmla="*/ 352 h 436"/>
                  <a:gd name="T12" fmla="*/ 85 w 436"/>
                  <a:gd name="T13" fmla="*/ 224 h 436"/>
                  <a:gd name="T14" fmla="*/ 213 w 436"/>
                  <a:gd name="T15" fmla="*/ 85 h 436"/>
                  <a:gd name="T16" fmla="*/ 352 w 436"/>
                  <a:gd name="T17" fmla="*/ 213 h 436"/>
                  <a:gd name="T18" fmla="*/ 224 w 436"/>
                  <a:gd name="T19" fmla="*/ 352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6" h="436">
                    <a:moveTo>
                      <a:pt x="209" y="5"/>
                    </a:moveTo>
                    <a:cubicBezTo>
                      <a:pt x="92" y="10"/>
                      <a:pt x="0" y="109"/>
                      <a:pt x="5" y="227"/>
                    </a:cubicBezTo>
                    <a:cubicBezTo>
                      <a:pt x="10" y="345"/>
                      <a:pt x="110" y="436"/>
                      <a:pt x="227" y="431"/>
                    </a:cubicBezTo>
                    <a:cubicBezTo>
                      <a:pt x="345" y="426"/>
                      <a:pt x="436" y="327"/>
                      <a:pt x="432" y="209"/>
                    </a:cubicBezTo>
                    <a:cubicBezTo>
                      <a:pt x="427" y="91"/>
                      <a:pt x="327" y="0"/>
                      <a:pt x="209" y="5"/>
                    </a:cubicBezTo>
                    <a:close/>
                    <a:moveTo>
                      <a:pt x="224" y="352"/>
                    </a:moveTo>
                    <a:cubicBezTo>
                      <a:pt x="150" y="355"/>
                      <a:pt x="88" y="297"/>
                      <a:pt x="85" y="224"/>
                    </a:cubicBezTo>
                    <a:cubicBezTo>
                      <a:pt x="82" y="150"/>
                      <a:pt x="139" y="88"/>
                      <a:pt x="213" y="85"/>
                    </a:cubicBezTo>
                    <a:cubicBezTo>
                      <a:pt x="287" y="81"/>
                      <a:pt x="349" y="139"/>
                      <a:pt x="352" y="213"/>
                    </a:cubicBezTo>
                    <a:cubicBezTo>
                      <a:pt x="355" y="286"/>
                      <a:pt x="298" y="349"/>
                      <a:pt x="224" y="3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156"/>
              <p:cNvSpPr>
                <a:spLocks/>
              </p:cNvSpPr>
              <p:nvPr/>
            </p:nvSpPr>
            <p:spPr bwMode="auto">
              <a:xfrm>
                <a:off x="21732875" y="-9939338"/>
                <a:ext cx="627062" cy="1058863"/>
              </a:xfrm>
              <a:custGeom>
                <a:avLst/>
                <a:gdLst>
                  <a:gd name="T0" fmla="*/ 395 w 395"/>
                  <a:gd name="T1" fmla="*/ 95 h 667"/>
                  <a:gd name="T2" fmla="*/ 275 w 395"/>
                  <a:gd name="T3" fmla="*/ 119 h 667"/>
                  <a:gd name="T4" fmla="*/ 311 w 395"/>
                  <a:gd name="T5" fmla="*/ 44 h 667"/>
                  <a:gd name="T6" fmla="*/ 283 w 395"/>
                  <a:gd name="T7" fmla="*/ 30 h 667"/>
                  <a:gd name="T8" fmla="*/ 248 w 395"/>
                  <a:gd name="T9" fmla="*/ 103 h 667"/>
                  <a:gd name="T10" fmla="*/ 193 w 395"/>
                  <a:gd name="T11" fmla="*/ 0 h 667"/>
                  <a:gd name="T12" fmla="*/ 124 w 395"/>
                  <a:gd name="T13" fmla="*/ 147 h 667"/>
                  <a:gd name="T14" fmla="*/ 158 w 395"/>
                  <a:gd name="T15" fmla="*/ 254 h 667"/>
                  <a:gd name="T16" fmla="*/ 5 w 395"/>
                  <a:gd name="T17" fmla="*/ 581 h 667"/>
                  <a:gd name="T18" fmla="*/ 0 w 395"/>
                  <a:gd name="T19" fmla="*/ 667 h 667"/>
                  <a:gd name="T20" fmla="*/ 66 w 395"/>
                  <a:gd name="T21" fmla="*/ 609 h 667"/>
                  <a:gd name="T22" fmla="*/ 217 w 395"/>
                  <a:gd name="T23" fmla="*/ 287 h 667"/>
                  <a:gd name="T24" fmla="*/ 327 w 395"/>
                  <a:gd name="T25" fmla="*/ 241 h 667"/>
                  <a:gd name="T26" fmla="*/ 395 w 395"/>
                  <a:gd name="T27" fmla="*/ 95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667">
                    <a:moveTo>
                      <a:pt x="395" y="95"/>
                    </a:moveTo>
                    <a:lnTo>
                      <a:pt x="275" y="119"/>
                    </a:lnTo>
                    <a:lnTo>
                      <a:pt x="311" y="44"/>
                    </a:lnTo>
                    <a:lnTo>
                      <a:pt x="283" y="30"/>
                    </a:lnTo>
                    <a:lnTo>
                      <a:pt x="248" y="103"/>
                    </a:lnTo>
                    <a:lnTo>
                      <a:pt x="193" y="0"/>
                    </a:lnTo>
                    <a:lnTo>
                      <a:pt x="124" y="147"/>
                    </a:lnTo>
                    <a:lnTo>
                      <a:pt x="158" y="254"/>
                    </a:lnTo>
                    <a:lnTo>
                      <a:pt x="5" y="581"/>
                    </a:lnTo>
                    <a:lnTo>
                      <a:pt x="0" y="667"/>
                    </a:lnTo>
                    <a:lnTo>
                      <a:pt x="66" y="609"/>
                    </a:lnTo>
                    <a:lnTo>
                      <a:pt x="217" y="287"/>
                    </a:lnTo>
                    <a:lnTo>
                      <a:pt x="327" y="241"/>
                    </a:lnTo>
                    <a:lnTo>
                      <a:pt x="395" y="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157"/>
              <p:cNvSpPr>
                <a:spLocks/>
              </p:cNvSpPr>
              <p:nvPr/>
            </p:nvSpPr>
            <p:spPr bwMode="auto">
              <a:xfrm>
                <a:off x="19751675" y="-6851650"/>
                <a:ext cx="7554912" cy="4259263"/>
              </a:xfrm>
              <a:custGeom>
                <a:avLst/>
                <a:gdLst>
                  <a:gd name="T0" fmla="*/ 0 w 4670"/>
                  <a:gd name="T1" fmla="*/ 0 h 2632"/>
                  <a:gd name="T2" fmla="*/ 455 w 4670"/>
                  <a:gd name="T3" fmla="*/ 1427 h 2632"/>
                  <a:gd name="T4" fmla="*/ 823 w 4670"/>
                  <a:gd name="T5" fmla="*/ 2239 h 2632"/>
                  <a:gd name="T6" fmla="*/ 825 w 4670"/>
                  <a:gd name="T7" fmla="*/ 2240 h 2632"/>
                  <a:gd name="T8" fmla="*/ 2345 w 4670"/>
                  <a:gd name="T9" fmla="*/ 2612 h 2632"/>
                  <a:gd name="T10" fmla="*/ 3829 w 4670"/>
                  <a:gd name="T11" fmla="*/ 2403 h 2632"/>
                  <a:gd name="T12" fmla="*/ 3833 w 4670"/>
                  <a:gd name="T13" fmla="*/ 2400 h 2632"/>
                  <a:gd name="T14" fmla="*/ 4272 w 4670"/>
                  <a:gd name="T15" fmla="*/ 1422 h 2632"/>
                  <a:gd name="T16" fmla="*/ 4275 w 4670"/>
                  <a:gd name="T17" fmla="*/ 1235 h 2632"/>
                  <a:gd name="T18" fmla="*/ 4670 w 4670"/>
                  <a:gd name="T19" fmla="*/ 26 h 2632"/>
                  <a:gd name="T20" fmla="*/ 4670 w 4670"/>
                  <a:gd name="T21" fmla="*/ 0 h 2632"/>
                  <a:gd name="T22" fmla="*/ 0 w 4670"/>
                  <a:gd name="T2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70" h="2632">
                    <a:moveTo>
                      <a:pt x="0" y="0"/>
                    </a:moveTo>
                    <a:cubicBezTo>
                      <a:pt x="339" y="662"/>
                      <a:pt x="422" y="1070"/>
                      <a:pt x="455" y="1427"/>
                    </a:cubicBezTo>
                    <a:cubicBezTo>
                      <a:pt x="487" y="1777"/>
                      <a:pt x="611" y="2049"/>
                      <a:pt x="823" y="2239"/>
                    </a:cubicBezTo>
                    <a:cubicBezTo>
                      <a:pt x="825" y="2240"/>
                      <a:pt x="825" y="2240"/>
                      <a:pt x="825" y="2240"/>
                    </a:cubicBezTo>
                    <a:cubicBezTo>
                      <a:pt x="827" y="2244"/>
                      <a:pt x="1074" y="2591"/>
                      <a:pt x="2345" y="2612"/>
                    </a:cubicBezTo>
                    <a:cubicBezTo>
                      <a:pt x="3615" y="2632"/>
                      <a:pt x="3828" y="2405"/>
                      <a:pt x="3829" y="2403"/>
                    </a:cubicBezTo>
                    <a:cubicBezTo>
                      <a:pt x="3833" y="2400"/>
                      <a:pt x="3833" y="2400"/>
                      <a:pt x="3833" y="2400"/>
                    </a:cubicBezTo>
                    <a:cubicBezTo>
                      <a:pt x="4172" y="2231"/>
                      <a:pt x="4255" y="1608"/>
                      <a:pt x="4272" y="1422"/>
                    </a:cubicBezTo>
                    <a:cubicBezTo>
                      <a:pt x="4278" y="1358"/>
                      <a:pt x="4271" y="1296"/>
                      <a:pt x="4275" y="1235"/>
                    </a:cubicBezTo>
                    <a:cubicBezTo>
                      <a:pt x="4292" y="919"/>
                      <a:pt x="4296" y="593"/>
                      <a:pt x="4670" y="26"/>
                    </a:cubicBezTo>
                    <a:cubicBezTo>
                      <a:pt x="4670" y="0"/>
                      <a:pt x="4670" y="0"/>
                      <a:pt x="467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158"/>
              <p:cNvSpPr>
                <a:spLocks/>
              </p:cNvSpPr>
              <p:nvPr/>
            </p:nvSpPr>
            <p:spPr bwMode="auto">
              <a:xfrm>
                <a:off x="18022888" y="-14490700"/>
                <a:ext cx="2586037" cy="7604125"/>
              </a:xfrm>
              <a:custGeom>
                <a:avLst/>
                <a:gdLst>
                  <a:gd name="T0" fmla="*/ 1340 w 1599"/>
                  <a:gd name="T1" fmla="*/ 3188 h 4700"/>
                  <a:gd name="T2" fmla="*/ 1163 w 1599"/>
                  <a:gd name="T3" fmla="*/ 3299 h 4700"/>
                  <a:gd name="T4" fmla="*/ 1046 w 1599"/>
                  <a:gd name="T5" fmla="*/ 3343 h 4700"/>
                  <a:gd name="T6" fmla="*/ 1046 w 1599"/>
                  <a:gd name="T7" fmla="*/ 0 h 4700"/>
                  <a:gd name="T8" fmla="*/ 1017 w 1599"/>
                  <a:gd name="T9" fmla="*/ 0 h 4700"/>
                  <a:gd name="T10" fmla="*/ 135 w 1599"/>
                  <a:gd name="T11" fmla="*/ 2030 h 4700"/>
                  <a:gd name="T12" fmla="*/ 917 w 1599"/>
                  <a:gd name="T13" fmla="*/ 4499 h 4700"/>
                  <a:gd name="T14" fmla="*/ 1046 w 1599"/>
                  <a:gd name="T15" fmla="*/ 4700 h 4700"/>
                  <a:gd name="T16" fmla="*/ 1046 w 1599"/>
                  <a:gd name="T17" fmla="*/ 3710 h 4700"/>
                  <a:gd name="T18" fmla="*/ 1163 w 1599"/>
                  <a:gd name="T19" fmla="*/ 3771 h 4700"/>
                  <a:gd name="T20" fmla="*/ 1339 w 1599"/>
                  <a:gd name="T21" fmla="*/ 3888 h 4700"/>
                  <a:gd name="T22" fmla="*/ 1599 w 1599"/>
                  <a:gd name="T23" fmla="*/ 3538 h 4700"/>
                  <a:gd name="T24" fmla="*/ 1340 w 1599"/>
                  <a:gd name="T25" fmla="*/ 3188 h 4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9" h="4700">
                    <a:moveTo>
                      <a:pt x="1340" y="3188"/>
                    </a:moveTo>
                    <a:cubicBezTo>
                      <a:pt x="1273" y="3188"/>
                      <a:pt x="1209" y="3244"/>
                      <a:pt x="1163" y="3299"/>
                    </a:cubicBezTo>
                    <a:cubicBezTo>
                      <a:pt x="1116" y="3348"/>
                      <a:pt x="1065" y="3355"/>
                      <a:pt x="1046" y="3343"/>
                    </a:cubicBezTo>
                    <a:cubicBezTo>
                      <a:pt x="1046" y="0"/>
                      <a:pt x="1046" y="0"/>
                      <a:pt x="1046" y="0"/>
                    </a:cubicBezTo>
                    <a:cubicBezTo>
                      <a:pt x="1017" y="0"/>
                      <a:pt x="1017" y="0"/>
                      <a:pt x="1017" y="0"/>
                    </a:cubicBezTo>
                    <a:cubicBezTo>
                      <a:pt x="603" y="461"/>
                      <a:pt x="252" y="1092"/>
                      <a:pt x="135" y="2030"/>
                    </a:cubicBezTo>
                    <a:cubicBezTo>
                      <a:pt x="134" y="2042"/>
                      <a:pt x="0" y="3245"/>
                      <a:pt x="917" y="4499"/>
                    </a:cubicBezTo>
                    <a:cubicBezTo>
                      <a:pt x="958" y="4568"/>
                      <a:pt x="989" y="4635"/>
                      <a:pt x="1046" y="4700"/>
                    </a:cubicBezTo>
                    <a:cubicBezTo>
                      <a:pt x="1046" y="3710"/>
                      <a:pt x="1046" y="3710"/>
                      <a:pt x="1046" y="3710"/>
                    </a:cubicBezTo>
                    <a:cubicBezTo>
                      <a:pt x="1076" y="3707"/>
                      <a:pt x="1133" y="3725"/>
                      <a:pt x="1163" y="3771"/>
                    </a:cubicBezTo>
                    <a:cubicBezTo>
                      <a:pt x="1205" y="3811"/>
                      <a:pt x="1235" y="3888"/>
                      <a:pt x="1339" y="3888"/>
                    </a:cubicBezTo>
                    <a:cubicBezTo>
                      <a:pt x="1483" y="3888"/>
                      <a:pt x="1599" y="3731"/>
                      <a:pt x="1599" y="3538"/>
                    </a:cubicBezTo>
                    <a:cubicBezTo>
                      <a:pt x="1599" y="3344"/>
                      <a:pt x="1484" y="3188"/>
                      <a:pt x="1340" y="3188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159"/>
              <p:cNvSpPr>
                <a:spLocks/>
              </p:cNvSpPr>
              <p:nvPr/>
            </p:nvSpPr>
            <p:spPr bwMode="auto">
              <a:xfrm>
                <a:off x="26438225" y="-14490700"/>
                <a:ext cx="2662237" cy="7686675"/>
              </a:xfrm>
              <a:custGeom>
                <a:avLst/>
                <a:gdLst>
                  <a:gd name="T0" fmla="*/ 1521 w 1646"/>
                  <a:gd name="T1" fmla="*/ 2030 h 4751"/>
                  <a:gd name="T2" fmla="*/ 720 w 1646"/>
                  <a:gd name="T3" fmla="*/ 0 h 4751"/>
                  <a:gd name="T4" fmla="*/ 537 w 1646"/>
                  <a:gd name="T5" fmla="*/ 0 h 4751"/>
                  <a:gd name="T6" fmla="*/ 537 w 1646"/>
                  <a:gd name="T7" fmla="*/ 3357 h 4751"/>
                  <a:gd name="T8" fmla="*/ 430 w 1646"/>
                  <a:gd name="T9" fmla="*/ 3296 h 4751"/>
                  <a:gd name="T10" fmla="*/ 258 w 1646"/>
                  <a:gd name="T11" fmla="*/ 3180 h 4751"/>
                  <a:gd name="T12" fmla="*/ 0 w 1646"/>
                  <a:gd name="T13" fmla="*/ 3530 h 4751"/>
                  <a:gd name="T14" fmla="*/ 261 w 1646"/>
                  <a:gd name="T15" fmla="*/ 3880 h 4751"/>
                  <a:gd name="T16" fmla="*/ 430 w 1646"/>
                  <a:gd name="T17" fmla="*/ 3769 h 4751"/>
                  <a:gd name="T18" fmla="*/ 537 w 1646"/>
                  <a:gd name="T19" fmla="*/ 3720 h 4751"/>
                  <a:gd name="T20" fmla="*/ 537 w 1646"/>
                  <a:gd name="T21" fmla="*/ 4751 h 4751"/>
                  <a:gd name="T22" fmla="*/ 560 w 1646"/>
                  <a:gd name="T23" fmla="*/ 4751 h 4751"/>
                  <a:gd name="T24" fmla="*/ 730 w 1646"/>
                  <a:gd name="T25" fmla="*/ 4504 h 4751"/>
                  <a:gd name="T26" fmla="*/ 1521 w 1646"/>
                  <a:gd name="T27" fmla="*/ 2030 h 4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46" h="4751">
                    <a:moveTo>
                      <a:pt x="1521" y="2030"/>
                    </a:moveTo>
                    <a:cubicBezTo>
                      <a:pt x="1437" y="1189"/>
                      <a:pt x="1169" y="519"/>
                      <a:pt x="720" y="0"/>
                    </a:cubicBezTo>
                    <a:cubicBezTo>
                      <a:pt x="537" y="0"/>
                      <a:pt x="537" y="0"/>
                      <a:pt x="537" y="0"/>
                    </a:cubicBezTo>
                    <a:cubicBezTo>
                      <a:pt x="537" y="3357"/>
                      <a:pt x="537" y="3357"/>
                      <a:pt x="537" y="3357"/>
                    </a:cubicBezTo>
                    <a:cubicBezTo>
                      <a:pt x="508" y="3354"/>
                      <a:pt x="455" y="3335"/>
                      <a:pt x="430" y="3296"/>
                    </a:cubicBezTo>
                    <a:cubicBezTo>
                      <a:pt x="388" y="3257"/>
                      <a:pt x="362" y="3180"/>
                      <a:pt x="258" y="3180"/>
                    </a:cubicBezTo>
                    <a:cubicBezTo>
                      <a:pt x="113" y="3180"/>
                      <a:pt x="0" y="3337"/>
                      <a:pt x="0" y="3530"/>
                    </a:cubicBezTo>
                    <a:cubicBezTo>
                      <a:pt x="0" y="3723"/>
                      <a:pt x="116" y="3880"/>
                      <a:pt x="261" y="3880"/>
                    </a:cubicBezTo>
                    <a:cubicBezTo>
                      <a:pt x="327" y="3880"/>
                      <a:pt x="384" y="3824"/>
                      <a:pt x="430" y="3769"/>
                    </a:cubicBezTo>
                    <a:cubicBezTo>
                      <a:pt x="467" y="3730"/>
                      <a:pt x="537" y="3717"/>
                      <a:pt x="537" y="3720"/>
                    </a:cubicBezTo>
                    <a:cubicBezTo>
                      <a:pt x="537" y="4751"/>
                      <a:pt x="537" y="4751"/>
                      <a:pt x="537" y="4751"/>
                    </a:cubicBezTo>
                    <a:cubicBezTo>
                      <a:pt x="560" y="4751"/>
                      <a:pt x="560" y="4751"/>
                      <a:pt x="560" y="4751"/>
                    </a:cubicBezTo>
                    <a:cubicBezTo>
                      <a:pt x="610" y="4693"/>
                      <a:pt x="666" y="4590"/>
                      <a:pt x="730" y="4504"/>
                    </a:cubicBezTo>
                    <a:cubicBezTo>
                      <a:pt x="1646" y="3250"/>
                      <a:pt x="1523" y="2042"/>
                      <a:pt x="1521" y="203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160"/>
              <p:cNvSpPr>
                <a:spLocks noEditPoints="1"/>
              </p:cNvSpPr>
              <p:nvPr/>
            </p:nvSpPr>
            <p:spPr bwMode="auto">
              <a:xfrm>
                <a:off x="19715163" y="-16198850"/>
                <a:ext cx="7888287" cy="1706563"/>
              </a:xfrm>
              <a:custGeom>
                <a:avLst/>
                <a:gdLst>
                  <a:gd name="T0" fmla="*/ 4088 w 4876"/>
                  <a:gd name="T1" fmla="*/ 435 h 1054"/>
                  <a:gd name="T2" fmla="*/ 2419 w 4876"/>
                  <a:gd name="T3" fmla="*/ 7 h 1054"/>
                  <a:gd name="T4" fmla="*/ 2358 w 4876"/>
                  <a:gd name="T5" fmla="*/ 8 h 1054"/>
                  <a:gd name="T6" fmla="*/ 2355 w 4876"/>
                  <a:gd name="T7" fmla="*/ 8 h 1054"/>
                  <a:gd name="T8" fmla="*/ 872 w 4876"/>
                  <a:gd name="T9" fmla="*/ 393 h 1054"/>
                  <a:gd name="T10" fmla="*/ 7 w 4876"/>
                  <a:gd name="T11" fmla="*/ 1026 h 1054"/>
                  <a:gd name="T12" fmla="*/ 7 w 4876"/>
                  <a:gd name="T13" fmla="*/ 1047 h 1054"/>
                  <a:gd name="T14" fmla="*/ 4860 w 4876"/>
                  <a:gd name="T15" fmla="*/ 1047 h 1054"/>
                  <a:gd name="T16" fmla="*/ 4088 w 4876"/>
                  <a:gd name="T17" fmla="*/ 435 h 1054"/>
                  <a:gd name="T18" fmla="*/ 2419 w 4876"/>
                  <a:gd name="T19" fmla="*/ 0 h 1054"/>
                  <a:gd name="T20" fmla="*/ 4091 w 4876"/>
                  <a:gd name="T21" fmla="*/ 428 h 1054"/>
                  <a:gd name="T22" fmla="*/ 4876 w 4876"/>
                  <a:gd name="T23" fmla="*/ 1054 h 1054"/>
                  <a:gd name="T24" fmla="*/ 4712 w 4876"/>
                  <a:gd name="T25" fmla="*/ 1054 h 1054"/>
                  <a:gd name="T26" fmla="*/ 0 w 4876"/>
                  <a:gd name="T27" fmla="*/ 1054 h 1054"/>
                  <a:gd name="T28" fmla="*/ 0 w 4876"/>
                  <a:gd name="T29" fmla="*/ 1024 h 1054"/>
                  <a:gd name="T30" fmla="*/ 869 w 4876"/>
                  <a:gd name="T31" fmla="*/ 387 h 1054"/>
                  <a:gd name="T32" fmla="*/ 2355 w 4876"/>
                  <a:gd name="T33" fmla="*/ 1 h 1054"/>
                  <a:gd name="T34" fmla="*/ 2355 w 4876"/>
                  <a:gd name="T35" fmla="*/ 1 h 1054"/>
                  <a:gd name="T36" fmla="*/ 2419 w 4876"/>
                  <a:gd name="T37" fmla="*/ 0 h 1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876" h="1054">
                    <a:moveTo>
                      <a:pt x="4088" y="435"/>
                    </a:moveTo>
                    <a:cubicBezTo>
                      <a:pt x="3369" y="38"/>
                      <a:pt x="2629" y="7"/>
                      <a:pt x="2419" y="7"/>
                    </a:cubicBezTo>
                    <a:cubicBezTo>
                      <a:pt x="2397" y="7"/>
                      <a:pt x="2365" y="8"/>
                      <a:pt x="2358" y="8"/>
                    </a:cubicBezTo>
                    <a:cubicBezTo>
                      <a:pt x="2357" y="8"/>
                      <a:pt x="2356" y="8"/>
                      <a:pt x="2355" y="8"/>
                    </a:cubicBezTo>
                    <a:cubicBezTo>
                      <a:pt x="2348" y="8"/>
                      <a:pt x="1629" y="17"/>
                      <a:pt x="872" y="393"/>
                    </a:cubicBezTo>
                    <a:cubicBezTo>
                      <a:pt x="545" y="556"/>
                      <a:pt x="254" y="769"/>
                      <a:pt x="7" y="1026"/>
                    </a:cubicBezTo>
                    <a:cubicBezTo>
                      <a:pt x="7" y="1047"/>
                      <a:pt x="7" y="1047"/>
                      <a:pt x="7" y="1047"/>
                    </a:cubicBezTo>
                    <a:cubicBezTo>
                      <a:pt x="4860" y="1047"/>
                      <a:pt x="4860" y="1047"/>
                      <a:pt x="4860" y="1047"/>
                    </a:cubicBezTo>
                    <a:cubicBezTo>
                      <a:pt x="4644" y="804"/>
                      <a:pt x="4385" y="598"/>
                      <a:pt x="4088" y="435"/>
                    </a:cubicBezTo>
                    <a:close/>
                    <a:moveTo>
                      <a:pt x="2419" y="0"/>
                    </a:moveTo>
                    <a:cubicBezTo>
                      <a:pt x="2625" y="0"/>
                      <a:pt x="3371" y="31"/>
                      <a:pt x="4091" y="428"/>
                    </a:cubicBezTo>
                    <a:cubicBezTo>
                      <a:pt x="4396" y="596"/>
                      <a:pt x="4657" y="805"/>
                      <a:pt x="4876" y="1054"/>
                    </a:cubicBezTo>
                    <a:cubicBezTo>
                      <a:pt x="4712" y="1054"/>
                      <a:pt x="4712" y="1054"/>
                      <a:pt x="4712" y="1054"/>
                    </a:cubicBezTo>
                    <a:cubicBezTo>
                      <a:pt x="0" y="1054"/>
                      <a:pt x="0" y="1054"/>
                      <a:pt x="0" y="1054"/>
                    </a:cubicBezTo>
                    <a:cubicBezTo>
                      <a:pt x="0" y="1024"/>
                      <a:pt x="0" y="1024"/>
                      <a:pt x="0" y="1024"/>
                    </a:cubicBezTo>
                    <a:cubicBezTo>
                      <a:pt x="281" y="730"/>
                      <a:pt x="588" y="526"/>
                      <a:pt x="869" y="387"/>
                    </a:cubicBezTo>
                    <a:cubicBezTo>
                      <a:pt x="1636" y="5"/>
                      <a:pt x="2355" y="1"/>
                      <a:pt x="2355" y="1"/>
                    </a:cubicBezTo>
                    <a:cubicBezTo>
                      <a:pt x="2355" y="1"/>
                      <a:pt x="2355" y="1"/>
                      <a:pt x="2355" y="1"/>
                    </a:cubicBezTo>
                    <a:cubicBezTo>
                      <a:pt x="2355" y="0"/>
                      <a:pt x="2395" y="0"/>
                      <a:pt x="2419" y="0"/>
                    </a:cubicBezTo>
                    <a:close/>
                  </a:path>
                </a:pathLst>
              </a:custGeom>
              <a:solidFill>
                <a:srgbClr val="0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161"/>
              <p:cNvSpPr>
                <a:spLocks noEditPoints="1"/>
              </p:cNvSpPr>
              <p:nvPr/>
            </p:nvSpPr>
            <p:spPr bwMode="auto">
              <a:xfrm>
                <a:off x="19704050" y="-16209963"/>
                <a:ext cx="7912100" cy="1730375"/>
              </a:xfrm>
              <a:custGeom>
                <a:avLst/>
                <a:gdLst>
                  <a:gd name="T0" fmla="*/ 4098 w 4891"/>
                  <a:gd name="T1" fmla="*/ 435 h 1069"/>
                  <a:gd name="T2" fmla="*/ 2426 w 4891"/>
                  <a:gd name="T3" fmla="*/ 7 h 1069"/>
                  <a:gd name="T4" fmla="*/ 2362 w 4891"/>
                  <a:gd name="T5" fmla="*/ 8 h 1069"/>
                  <a:gd name="T6" fmla="*/ 2362 w 4891"/>
                  <a:gd name="T7" fmla="*/ 8 h 1069"/>
                  <a:gd name="T8" fmla="*/ 876 w 4891"/>
                  <a:gd name="T9" fmla="*/ 394 h 1069"/>
                  <a:gd name="T10" fmla="*/ 7 w 4891"/>
                  <a:gd name="T11" fmla="*/ 1031 h 1069"/>
                  <a:gd name="T12" fmla="*/ 7 w 4891"/>
                  <a:gd name="T13" fmla="*/ 1061 h 1069"/>
                  <a:gd name="T14" fmla="*/ 4719 w 4891"/>
                  <a:gd name="T15" fmla="*/ 1061 h 1069"/>
                  <a:gd name="T16" fmla="*/ 4883 w 4891"/>
                  <a:gd name="T17" fmla="*/ 1061 h 1069"/>
                  <a:gd name="T18" fmla="*/ 4098 w 4891"/>
                  <a:gd name="T19" fmla="*/ 435 h 1069"/>
                  <a:gd name="T20" fmla="*/ 2426 w 4891"/>
                  <a:gd name="T21" fmla="*/ 0 h 1069"/>
                  <a:gd name="T22" fmla="*/ 4102 w 4891"/>
                  <a:gd name="T23" fmla="*/ 429 h 1069"/>
                  <a:gd name="T24" fmla="*/ 4889 w 4891"/>
                  <a:gd name="T25" fmla="*/ 1057 h 1069"/>
                  <a:gd name="T26" fmla="*/ 4890 w 4891"/>
                  <a:gd name="T27" fmla="*/ 1064 h 1069"/>
                  <a:gd name="T28" fmla="*/ 4883 w 4891"/>
                  <a:gd name="T29" fmla="*/ 1069 h 1069"/>
                  <a:gd name="T30" fmla="*/ 7 w 4891"/>
                  <a:gd name="T31" fmla="*/ 1069 h 1069"/>
                  <a:gd name="T32" fmla="*/ 0 w 4891"/>
                  <a:gd name="T33" fmla="*/ 1061 h 1069"/>
                  <a:gd name="T34" fmla="*/ 0 w 4891"/>
                  <a:gd name="T35" fmla="*/ 1031 h 1069"/>
                  <a:gd name="T36" fmla="*/ 2 w 4891"/>
                  <a:gd name="T37" fmla="*/ 1026 h 1069"/>
                  <a:gd name="T38" fmla="*/ 873 w 4891"/>
                  <a:gd name="T39" fmla="*/ 387 h 1069"/>
                  <a:gd name="T40" fmla="*/ 2362 w 4891"/>
                  <a:gd name="T41" fmla="*/ 1 h 1069"/>
                  <a:gd name="T42" fmla="*/ 2362 w 4891"/>
                  <a:gd name="T43" fmla="*/ 1 h 1069"/>
                  <a:gd name="T44" fmla="*/ 2426 w 4891"/>
                  <a:gd name="T45" fmla="*/ 0 h 10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91" h="1069">
                    <a:moveTo>
                      <a:pt x="4098" y="435"/>
                    </a:moveTo>
                    <a:cubicBezTo>
                      <a:pt x="3378" y="38"/>
                      <a:pt x="2632" y="7"/>
                      <a:pt x="2426" y="7"/>
                    </a:cubicBezTo>
                    <a:cubicBezTo>
                      <a:pt x="2402" y="7"/>
                      <a:pt x="2362" y="7"/>
                      <a:pt x="2362" y="8"/>
                    </a:cubicBezTo>
                    <a:cubicBezTo>
                      <a:pt x="2362" y="8"/>
                      <a:pt x="2362" y="8"/>
                      <a:pt x="2362" y="8"/>
                    </a:cubicBezTo>
                    <a:cubicBezTo>
                      <a:pt x="2362" y="8"/>
                      <a:pt x="1643" y="12"/>
                      <a:pt x="876" y="394"/>
                    </a:cubicBezTo>
                    <a:cubicBezTo>
                      <a:pt x="595" y="533"/>
                      <a:pt x="288" y="737"/>
                      <a:pt x="7" y="1031"/>
                    </a:cubicBezTo>
                    <a:cubicBezTo>
                      <a:pt x="7" y="1061"/>
                      <a:pt x="7" y="1061"/>
                      <a:pt x="7" y="1061"/>
                    </a:cubicBezTo>
                    <a:cubicBezTo>
                      <a:pt x="4719" y="1061"/>
                      <a:pt x="4719" y="1061"/>
                      <a:pt x="4719" y="1061"/>
                    </a:cubicBezTo>
                    <a:cubicBezTo>
                      <a:pt x="4883" y="1061"/>
                      <a:pt x="4883" y="1061"/>
                      <a:pt x="4883" y="1061"/>
                    </a:cubicBezTo>
                    <a:cubicBezTo>
                      <a:pt x="4664" y="812"/>
                      <a:pt x="4403" y="603"/>
                      <a:pt x="4098" y="435"/>
                    </a:cubicBezTo>
                    <a:close/>
                    <a:moveTo>
                      <a:pt x="2426" y="0"/>
                    </a:moveTo>
                    <a:cubicBezTo>
                      <a:pt x="2637" y="0"/>
                      <a:pt x="3381" y="31"/>
                      <a:pt x="4102" y="429"/>
                    </a:cubicBezTo>
                    <a:cubicBezTo>
                      <a:pt x="4405" y="596"/>
                      <a:pt x="4670" y="807"/>
                      <a:pt x="4889" y="1057"/>
                    </a:cubicBezTo>
                    <a:cubicBezTo>
                      <a:pt x="4891" y="1059"/>
                      <a:pt x="4891" y="1062"/>
                      <a:pt x="4890" y="1064"/>
                    </a:cubicBezTo>
                    <a:cubicBezTo>
                      <a:pt x="4889" y="1067"/>
                      <a:pt x="4886" y="1069"/>
                      <a:pt x="4883" y="1069"/>
                    </a:cubicBezTo>
                    <a:cubicBezTo>
                      <a:pt x="7" y="1069"/>
                      <a:pt x="7" y="1069"/>
                      <a:pt x="7" y="1069"/>
                    </a:cubicBezTo>
                    <a:cubicBezTo>
                      <a:pt x="3" y="1069"/>
                      <a:pt x="0" y="1065"/>
                      <a:pt x="0" y="1061"/>
                    </a:cubicBezTo>
                    <a:cubicBezTo>
                      <a:pt x="0" y="1031"/>
                      <a:pt x="0" y="1031"/>
                      <a:pt x="0" y="1031"/>
                    </a:cubicBezTo>
                    <a:cubicBezTo>
                      <a:pt x="0" y="1029"/>
                      <a:pt x="0" y="1027"/>
                      <a:pt x="2" y="1026"/>
                    </a:cubicBezTo>
                    <a:cubicBezTo>
                      <a:pt x="250" y="766"/>
                      <a:pt x="543" y="551"/>
                      <a:pt x="873" y="387"/>
                    </a:cubicBezTo>
                    <a:cubicBezTo>
                      <a:pt x="1633" y="9"/>
                      <a:pt x="2355" y="1"/>
                      <a:pt x="2362" y="1"/>
                    </a:cubicBezTo>
                    <a:cubicBezTo>
                      <a:pt x="2362" y="1"/>
                      <a:pt x="2362" y="1"/>
                      <a:pt x="2362" y="1"/>
                    </a:cubicBezTo>
                    <a:cubicBezTo>
                      <a:pt x="2371" y="0"/>
                      <a:pt x="2388" y="0"/>
                      <a:pt x="2426" y="0"/>
                    </a:cubicBezTo>
                    <a:close/>
                  </a:path>
                </a:pathLst>
              </a:custGeom>
              <a:solidFill>
                <a:srgbClr val="0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162"/>
              <p:cNvSpPr>
                <a:spLocks/>
              </p:cNvSpPr>
              <p:nvPr/>
            </p:nvSpPr>
            <p:spPr bwMode="auto">
              <a:xfrm>
                <a:off x="19715163" y="-16198850"/>
                <a:ext cx="7912100" cy="2743200"/>
              </a:xfrm>
              <a:custGeom>
                <a:avLst/>
                <a:gdLst>
                  <a:gd name="T0" fmla="*/ 1423 w 4891"/>
                  <a:gd name="T1" fmla="*/ 1259 h 1695"/>
                  <a:gd name="T2" fmla="*/ 1404 w 4891"/>
                  <a:gd name="T3" fmla="*/ 1055 h 1695"/>
                  <a:gd name="T4" fmla="*/ 4891 w 4891"/>
                  <a:gd name="T5" fmla="*/ 1055 h 1695"/>
                  <a:gd name="T6" fmla="*/ 2520 w 4891"/>
                  <a:gd name="T7" fmla="*/ 2 h 1695"/>
                  <a:gd name="T8" fmla="*/ 0 w 4891"/>
                  <a:gd name="T9" fmla="*/ 1054 h 1695"/>
                  <a:gd name="T10" fmla="*/ 1001 w 4891"/>
                  <a:gd name="T11" fmla="*/ 1055 h 1695"/>
                  <a:gd name="T12" fmla="*/ 950 w 4891"/>
                  <a:gd name="T13" fmla="*/ 1259 h 1695"/>
                  <a:gd name="T14" fmla="*/ 834 w 4891"/>
                  <a:gd name="T15" fmla="*/ 1435 h 1695"/>
                  <a:gd name="T16" fmla="*/ 1184 w 4891"/>
                  <a:gd name="T17" fmla="*/ 1695 h 1695"/>
                  <a:gd name="T18" fmla="*/ 1534 w 4891"/>
                  <a:gd name="T19" fmla="*/ 1435 h 1695"/>
                  <a:gd name="T20" fmla="*/ 1423 w 4891"/>
                  <a:gd name="T21" fmla="*/ 1259 h 1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91" h="1695">
                    <a:moveTo>
                      <a:pt x="1423" y="1259"/>
                    </a:moveTo>
                    <a:cubicBezTo>
                      <a:pt x="1353" y="1192"/>
                      <a:pt x="1367" y="1118"/>
                      <a:pt x="1404" y="1055"/>
                    </a:cubicBezTo>
                    <a:cubicBezTo>
                      <a:pt x="4891" y="1055"/>
                      <a:pt x="4891" y="1055"/>
                      <a:pt x="4891" y="1055"/>
                    </a:cubicBezTo>
                    <a:cubicBezTo>
                      <a:pt x="4891" y="1055"/>
                      <a:pt x="4156" y="0"/>
                      <a:pt x="2520" y="2"/>
                    </a:cubicBezTo>
                    <a:cubicBezTo>
                      <a:pt x="751" y="2"/>
                      <a:pt x="0" y="1054"/>
                      <a:pt x="0" y="1054"/>
                    </a:cubicBezTo>
                    <a:cubicBezTo>
                      <a:pt x="1001" y="1055"/>
                      <a:pt x="1001" y="1055"/>
                      <a:pt x="1001" y="1055"/>
                    </a:cubicBezTo>
                    <a:cubicBezTo>
                      <a:pt x="1024" y="1132"/>
                      <a:pt x="1012" y="1219"/>
                      <a:pt x="950" y="1259"/>
                    </a:cubicBezTo>
                    <a:cubicBezTo>
                      <a:pt x="911" y="1301"/>
                      <a:pt x="834" y="1331"/>
                      <a:pt x="834" y="1435"/>
                    </a:cubicBezTo>
                    <a:cubicBezTo>
                      <a:pt x="834" y="1579"/>
                      <a:pt x="990" y="1695"/>
                      <a:pt x="1184" y="1695"/>
                    </a:cubicBezTo>
                    <a:cubicBezTo>
                      <a:pt x="1377" y="1695"/>
                      <a:pt x="1534" y="1580"/>
                      <a:pt x="1534" y="1435"/>
                    </a:cubicBezTo>
                    <a:cubicBezTo>
                      <a:pt x="1534" y="1369"/>
                      <a:pt x="1477" y="1305"/>
                      <a:pt x="1423" y="1259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164"/>
              <p:cNvSpPr>
                <a:spLocks noEditPoints="1"/>
              </p:cNvSpPr>
              <p:nvPr/>
            </p:nvSpPr>
            <p:spPr bwMode="auto">
              <a:xfrm>
                <a:off x="21664613" y="-5453063"/>
                <a:ext cx="1870075" cy="1909763"/>
              </a:xfrm>
              <a:custGeom>
                <a:avLst/>
                <a:gdLst>
                  <a:gd name="T0" fmla="*/ 580 w 1156"/>
                  <a:gd name="T1" fmla="*/ 1064 h 1180"/>
                  <a:gd name="T2" fmla="*/ 738 w 1156"/>
                  <a:gd name="T3" fmla="*/ 1033 h 1180"/>
                  <a:gd name="T4" fmla="*/ 762 w 1156"/>
                  <a:gd name="T5" fmla="*/ 1115 h 1180"/>
                  <a:gd name="T6" fmla="*/ 975 w 1156"/>
                  <a:gd name="T7" fmla="*/ 976 h 1180"/>
                  <a:gd name="T8" fmla="*/ 912 w 1156"/>
                  <a:gd name="T9" fmla="*/ 915 h 1180"/>
                  <a:gd name="T10" fmla="*/ 1011 w 1156"/>
                  <a:gd name="T11" fmla="*/ 771 h 1180"/>
                  <a:gd name="T12" fmla="*/ 1096 w 1156"/>
                  <a:gd name="T13" fmla="*/ 807 h 1180"/>
                  <a:gd name="T14" fmla="*/ 1156 w 1156"/>
                  <a:gd name="T15" fmla="*/ 558 h 1180"/>
                  <a:gd name="T16" fmla="*/ 1156 w 1156"/>
                  <a:gd name="T17" fmla="*/ 547 h 1180"/>
                  <a:gd name="T18" fmla="*/ 1057 w 1156"/>
                  <a:gd name="T19" fmla="*/ 547 h 1180"/>
                  <a:gd name="T20" fmla="*/ 1026 w 1156"/>
                  <a:gd name="T21" fmla="*/ 381 h 1180"/>
                  <a:gd name="T22" fmla="*/ 1107 w 1156"/>
                  <a:gd name="T23" fmla="*/ 353 h 1180"/>
                  <a:gd name="T24" fmla="*/ 969 w 1156"/>
                  <a:gd name="T25" fmla="*/ 138 h 1180"/>
                  <a:gd name="T26" fmla="*/ 908 w 1156"/>
                  <a:gd name="T27" fmla="*/ 200 h 1180"/>
                  <a:gd name="T28" fmla="*/ 764 w 1156"/>
                  <a:gd name="T29" fmla="*/ 100 h 1180"/>
                  <a:gd name="T30" fmla="*/ 801 w 1156"/>
                  <a:gd name="T31" fmla="*/ 38 h 1180"/>
                  <a:gd name="T32" fmla="*/ 551 w 1156"/>
                  <a:gd name="T33" fmla="*/ 0 h 1180"/>
                  <a:gd name="T34" fmla="*/ 580 w 1156"/>
                  <a:gd name="T35" fmla="*/ 0 h 1180"/>
                  <a:gd name="T36" fmla="*/ 580 w 1156"/>
                  <a:gd name="T37" fmla="*/ 53 h 1180"/>
                  <a:gd name="T38" fmla="*/ 394 w 1156"/>
                  <a:gd name="T39" fmla="*/ 84 h 1180"/>
                  <a:gd name="T40" fmla="*/ 356 w 1156"/>
                  <a:gd name="T41" fmla="*/ 2 h 1180"/>
                  <a:gd name="T42" fmla="*/ 136 w 1156"/>
                  <a:gd name="T43" fmla="*/ 141 h 1180"/>
                  <a:gd name="T44" fmla="*/ 195 w 1156"/>
                  <a:gd name="T45" fmla="*/ 202 h 1180"/>
                  <a:gd name="T46" fmla="*/ 94 w 1156"/>
                  <a:gd name="T47" fmla="*/ 346 h 1180"/>
                  <a:gd name="T48" fmla="*/ 37 w 1156"/>
                  <a:gd name="T49" fmla="*/ 309 h 1180"/>
                  <a:gd name="T50" fmla="*/ 4 w 1156"/>
                  <a:gd name="T51" fmla="*/ 559 h 1180"/>
                  <a:gd name="T52" fmla="*/ 4 w 1156"/>
                  <a:gd name="T53" fmla="*/ 559 h 1180"/>
                  <a:gd name="T54" fmla="*/ 68 w 1156"/>
                  <a:gd name="T55" fmla="*/ 559 h 1180"/>
                  <a:gd name="T56" fmla="*/ 87 w 1156"/>
                  <a:gd name="T57" fmla="*/ 732 h 1180"/>
                  <a:gd name="T58" fmla="*/ 0 w 1156"/>
                  <a:gd name="T59" fmla="*/ 762 h 1180"/>
                  <a:gd name="T60" fmla="*/ 136 w 1156"/>
                  <a:gd name="T61" fmla="*/ 978 h 1180"/>
                  <a:gd name="T62" fmla="*/ 195 w 1156"/>
                  <a:gd name="T63" fmla="*/ 917 h 1180"/>
                  <a:gd name="T64" fmla="*/ 338 w 1156"/>
                  <a:gd name="T65" fmla="*/ 1017 h 1180"/>
                  <a:gd name="T66" fmla="*/ 295 w 1156"/>
                  <a:gd name="T67" fmla="*/ 1110 h 1180"/>
                  <a:gd name="T68" fmla="*/ 542 w 1156"/>
                  <a:gd name="T69" fmla="*/ 1180 h 1180"/>
                  <a:gd name="T70" fmla="*/ 580 w 1156"/>
                  <a:gd name="T71" fmla="*/ 1180 h 1180"/>
                  <a:gd name="T72" fmla="*/ 580 w 1156"/>
                  <a:gd name="T73" fmla="*/ 1064 h 1180"/>
                  <a:gd name="T74" fmla="*/ 175 w 1156"/>
                  <a:gd name="T75" fmla="*/ 559 h 1180"/>
                  <a:gd name="T76" fmla="*/ 551 w 1156"/>
                  <a:gd name="T77" fmla="*/ 183 h 1180"/>
                  <a:gd name="T78" fmla="*/ 927 w 1156"/>
                  <a:gd name="T79" fmla="*/ 559 h 1180"/>
                  <a:gd name="T80" fmla="*/ 551 w 1156"/>
                  <a:gd name="T81" fmla="*/ 935 h 1180"/>
                  <a:gd name="T82" fmla="*/ 175 w 1156"/>
                  <a:gd name="T83" fmla="*/ 559 h 1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56" h="1180">
                    <a:moveTo>
                      <a:pt x="580" y="1064"/>
                    </a:moveTo>
                    <a:cubicBezTo>
                      <a:pt x="667" y="1064"/>
                      <a:pt x="685" y="1053"/>
                      <a:pt x="738" y="1033"/>
                    </a:cubicBezTo>
                    <a:cubicBezTo>
                      <a:pt x="762" y="1115"/>
                      <a:pt x="762" y="1115"/>
                      <a:pt x="762" y="1115"/>
                    </a:cubicBezTo>
                    <a:cubicBezTo>
                      <a:pt x="842" y="1085"/>
                      <a:pt x="914" y="1037"/>
                      <a:pt x="975" y="976"/>
                    </a:cubicBezTo>
                    <a:cubicBezTo>
                      <a:pt x="912" y="915"/>
                      <a:pt x="912" y="915"/>
                      <a:pt x="912" y="915"/>
                    </a:cubicBezTo>
                    <a:cubicBezTo>
                      <a:pt x="953" y="874"/>
                      <a:pt x="986" y="825"/>
                      <a:pt x="1011" y="771"/>
                    </a:cubicBezTo>
                    <a:cubicBezTo>
                      <a:pt x="1096" y="807"/>
                      <a:pt x="1096" y="807"/>
                      <a:pt x="1096" y="807"/>
                    </a:cubicBezTo>
                    <a:cubicBezTo>
                      <a:pt x="1132" y="729"/>
                      <a:pt x="1156" y="645"/>
                      <a:pt x="1156" y="558"/>
                    </a:cubicBezTo>
                    <a:cubicBezTo>
                      <a:pt x="1156" y="547"/>
                      <a:pt x="1156" y="547"/>
                      <a:pt x="1156" y="547"/>
                    </a:cubicBezTo>
                    <a:cubicBezTo>
                      <a:pt x="1057" y="547"/>
                      <a:pt x="1057" y="547"/>
                      <a:pt x="1057" y="547"/>
                    </a:cubicBezTo>
                    <a:cubicBezTo>
                      <a:pt x="1056" y="489"/>
                      <a:pt x="1046" y="434"/>
                      <a:pt x="1026" y="381"/>
                    </a:cubicBezTo>
                    <a:cubicBezTo>
                      <a:pt x="1107" y="353"/>
                      <a:pt x="1107" y="353"/>
                      <a:pt x="1107" y="353"/>
                    </a:cubicBezTo>
                    <a:cubicBezTo>
                      <a:pt x="1078" y="272"/>
                      <a:pt x="1030" y="199"/>
                      <a:pt x="969" y="138"/>
                    </a:cubicBezTo>
                    <a:cubicBezTo>
                      <a:pt x="908" y="200"/>
                      <a:pt x="908" y="200"/>
                      <a:pt x="908" y="200"/>
                    </a:cubicBezTo>
                    <a:cubicBezTo>
                      <a:pt x="867" y="158"/>
                      <a:pt x="818" y="125"/>
                      <a:pt x="764" y="100"/>
                    </a:cubicBezTo>
                    <a:cubicBezTo>
                      <a:pt x="801" y="38"/>
                      <a:pt x="801" y="38"/>
                      <a:pt x="801" y="38"/>
                    </a:cubicBezTo>
                    <a:cubicBezTo>
                      <a:pt x="722" y="2"/>
                      <a:pt x="638" y="0"/>
                      <a:pt x="551" y="0"/>
                    </a:cubicBezTo>
                    <a:cubicBezTo>
                      <a:pt x="580" y="0"/>
                      <a:pt x="580" y="0"/>
                      <a:pt x="580" y="0"/>
                    </a:cubicBezTo>
                    <a:cubicBezTo>
                      <a:pt x="580" y="53"/>
                      <a:pt x="580" y="53"/>
                      <a:pt x="580" y="53"/>
                    </a:cubicBezTo>
                    <a:cubicBezTo>
                      <a:pt x="494" y="54"/>
                      <a:pt x="447" y="64"/>
                      <a:pt x="394" y="84"/>
                    </a:cubicBezTo>
                    <a:cubicBezTo>
                      <a:pt x="356" y="2"/>
                      <a:pt x="356" y="2"/>
                      <a:pt x="356" y="2"/>
                    </a:cubicBezTo>
                    <a:cubicBezTo>
                      <a:pt x="276" y="32"/>
                      <a:pt x="197" y="80"/>
                      <a:pt x="136" y="141"/>
                    </a:cubicBezTo>
                    <a:cubicBezTo>
                      <a:pt x="195" y="202"/>
                      <a:pt x="195" y="202"/>
                      <a:pt x="195" y="202"/>
                    </a:cubicBezTo>
                    <a:cubicBezTo>
                      <a:pt x="154" y="243"/>
                      <a:pt x="119" y="292"/>
                      <a:pt x="94" y="346"/>
                    </a:cubicBezTo>
                    <a:cubicBezTo>
                      <a:pt x="37" y="309"/>
                      <a:pt x="37" y="309"/>
                      <a:pt x="37" y="309"/>
                    </a:cubicBezTo>
                    <a:cubicBezTo>
                      <a:pt x="1" y="388"/>
                      <a:pt x="4" y="472"/>
                      <a:pt x="4" y="559"/>
                    </a:cubicBezTo>
                    <a:cubicBezTo>
                      <a:pt x="4" y="559"/>
                      <a:pt x="4" y="559"/>
                      <a:pt x="4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8" y="620"/>
                      <a:pt x="68" y="678"/>
                      <a:pt x="87" y="732"/>
                    </a:cubicBezTo>
                    <a:cubicBezTo>
                      <a:pt x="0" y="762"/>
                      <a:pt x="0" y="762"/>
                      <a:pt x="0" y="762"/>
                    </a:cubicBezTo>
                    <a:cubicBezTo>
                      <a:pt x="30" y="842"/>
                      <a:pt x="75" y="917"/>
                      <a:pt x="136" y="978"/>
                    </a:cubicBezTo>
                    <a:cubicBezTo>
                      <a:pt x="195" y="917"/>
                      <a:pt x="195" y="917"/>
                      <a:pt x="195" y="917"/>
                    </a:cubicBezTo>
                    <a:cubicBezTo>
                      <a:pt x="237" y="958"/>
                      <a:pt x="285" y="992"/>
                      <a:pt x="338" y="1017"/>
                    </a:cubicBezTo>
                    <a:cubicBezTo>
                      <a:pt x="295" y="1110"/>
                      <a:pt x="295" y="1110"/>
                      <a:pt x="295" y="1110"/>
                    </a:cubicBezTo>
                    <a:cubicBezTo>
                      <a:pt x="374" y="1147"/>
                      <a:pt x="470" y="1180"/>
                      <a:pt x="542" y="1180"/>
                    </a:cubicBezTo>
                    <a:cubicBezTo>
                      <a:pt x="580" y="1180"/>
                      <a:pt x="580" y="1180"/>
                      <a:pt x="580" y="1180"/>
                    </a:cubicBezTo>
                    <a:lnTo>
                      <a:pt x="580" y="1064"/>
                    </a:lnTo>
                    <a:close/>
                    <a:moveTo>
                      <a:pt x="175" y="559"/>
                    </a:moveTo>
                    <a:cubicBezTo>
                      <a:pt x="175" y="351"/>
                      <a:pt x="344" y="183"/>
                      <a:pt x="551" y="183"/>
                    </a:cubicBezTo>
                    <a:cubicBezTo>
                      <a:pt x="759" y="183"/>
                      <a:pt x="927" y="351"/>
                      <a:pt x="927" y="559"/>
                    </a:cubicBezTo>
                    <a:cubicBezTo>
                      <a:pt x="927" y="766"/>
                      <a:pt x="759" y="935"/>
                      <a:pt x="551" y="935"/>
                    </a:cubicBezTo>
                    <a:cubicBezTo>
                      <a:pt x="344" y="935"/>
                      <a:pt x="175" y="766"/>
                      <a:pt x="175" y="559"/>
                    </a:cubicBezTo>
                    <a:close/>
                  </a:path>
                </a:pathLst>
              </a:custGeom>
              <a:solidFill>
                <a:srgbClr val="F1F2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Oval 165"/>
              <p:cNvSpPr>
                <a:spLocks noChangeArrowheads="1"/>
              </p:cNvSpPr>
              <p:nvPr/>
            </p:nvSpPr>
            <p:spPr bwMode="auto">
              <a:xfrm>
                <a:off x="22159913" y="-4946650"/>
                <a:ext cx="793750" cy="793750"/>
              </a:xfrm>
              <a:prstGeom prst="ellipse">
                <a:avLst/>
              </a:prstGeom>
              <a:solidFill>
                <a:srgbClr val="F1F2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166"/>
              <p:cNvSpPr>
                <a:spLocks noEditPoints="1"/>
              </p:cNvSpPr>
              <p:nvPr/>
            </p:nvSpPr>
            <p:spPr bwMode="auto">
              <a:xfrm>
                <a:off x="23487062" y="-6105525"/>
                <a:ext cx="1025525" cy="1071563"/>
              </a:xfrm>
              <a:custGeom>
                <a:avLst/>
                <a:gdLst>
                  <a:gd name="T0" fmla="*/ 288 w 634"/>
                  <a:gd name="T1" fmla="*/ 585 h 662"/>
                  <a:gd name="T2" fmla="*/ 391 w 634"/>
                  <a:gd name="T3" fmla="*/ 568 h 662"/>
                  <a:gd name="T4" fmla="*/ 412 w 634"/>
                  <a:gd name="T5" fmla="*/ 612 h 662"/>
                  <a:gd name="T6" fmla="*/ 531 w 634"/>
                  <a:gd name="T7" fmla="*/ 536 h 662"/>
                  <a:gd name="T8" fmla="*/ 499 w 634"/>
                  <a:gd name="T9" fmla="*/ 503 h 662"/>
                  <a:gd name="T10" fmla="*/ 555 w 634"/>
                  <a:gd name="T11" fmla="*/ 425 h 662"/>
                  <a:gd name="T12" fmla="*/ 601 w 634"/>
                  <a:gd name="T13" fmla="*/ 445 h 662"/>
                  <a:gd name="T14" fmla="*/ 634 w 634"/>
                  <a:gd name="T15" fmla="*/ 309 h 662"/>
                  <a:gd name="T16" fmla="*/ 634 w 634"/>
                  <a:gd name="T17" fmla="*/ 317 h 662"/>
                  <a:gd name="T18" fmla="*/ 580 w 634"/>
                  <a:gd name="T19" fmla="*/ 317 h 662"/>
                  <a:gd name="T20" fmla="*/ 564 w 634"/>
                  <a:gd name="T21" fmla="*/ 219 h 662"/>
                  <a:gd name="T22" fmla="*/ 608 w 634"/>
                  <a:gd name="T23" fmla="*/ 200 h 662"/>
                  <a:gd name="T24" fmla="*/ 533 w 634"/>
                  <a:gd name="T25" fmla="*/ 82 h 662"/>
                  <a:gd name="T26" fmla="*/ 499 w 634"/>
                  <a:gd name="T27" fmla="*/ 114 h 662"/>
                  <a:gd name="T28" fmla="*/ 421 w 634"/>
                  <a:gd name="T29" fmla="*/ 59 h 662"/>
                  <a:gd name="T30" fmla="*/ 441 w 634"/>
                  <a:gd name="T31" fmla="*/ 23 h 662"/>
                  <a:gd name="T32" fmla="*/ 305 w 634"/>
                  <a:gd name="T33" fmla="*/ 0 h 662"/>
                  <a:gd name="T34" fmla="*/ 288 w 634"/>
                  <a:gd name="T35" fmla="*/ 0 h 662"/>
                  <a:gd name="T36" fmla="*/ 288 w 634"/>
                  <a:gd name="T37" fmla="*/ 34 h 662"/>
                  <a:gd name="T38" fmla="*/ 203 w 634"/>
                  <a:gd name="T39" fmla="*/ 50 h 662"/>
                  <a:gd name="T40" fmla="*/ 190 w 634"/>
                  <a:gd name="T41" fmla="*/ 6 h 662"/>
                  <a:gd name="T42" fmla="*/ 75 w 634"/>
                  <a:gd name="T43" fmla="*/ 81 h 662"/>
                  <a:gd name="T44" fmla="*/ 109 w 634"/>
                  <a:gd name="T45" fmla="*/ 115 h 662"/>
                  <a:gd name="T46" fmla="*/ 55 w 634"/>
                  <a:gd name="T47" fmla="*/ 193 h 662"/>
                  <a:gd name="T48" fmla="*/ 21 w 634"/>
                  <a:gd name="T49" fmla="*/ 173 h 662"/>
                  <a:gd name="T50" fmla="*/ 0 w 634"/>
                  <a:gd name="T51" fmla="*/ 309 h 662"/>
                  <a:gd name="T52" fmla="*/ 0 w 634"/>
                  <a:gd name="T53" fmla="*/ 309 h 662"/>
                  <a:gd name="T54" fmla="*/ 38 w 634"/>
                  <a:gd name="T55" fmla="*/ 309 h 662"/>
                  <a:gd name="T56" fmla="*/ 51 w 634"/>
                  <a:gd name="T57" fmla="*/ 404 h 662"/>
                  <a:gd name="T58" fmla="*/ 4 w 634"/>
                  <a:gd name="T59" fmla="*/ 420 h 662"/>
                  <a:gd name="T60" fmla="*/ 78 w 634"/>
                  <a:gd name="T61" fmla="*/ 537 h 662"/>
                  <a:gd name="T62" fmla="*/ 111 w 634"/>
                  <a:gd name="T63" fmla="*/ 504 h 662"/>
                  <a:gd name="T64" fmla="*/ 189 w 634"/>
                  <a:gd name="T65" fmla="*/ 559 h 662"/>
                  <a:gd name="T66" fmla="*/ 165 w 634"/>
                  <a:gd name="T67" fmla="*/ 617 h 662"/>
                  <a:gd name="T68" fmla="*/ 300 w 634"/>
                  <a:gd name="T69" fmla="*/ 662 h 662"/>
                  <a:gd name="T70" fmla="*/ 288 w 634"/>
                  <a:gd name="T71" fmla="*/ 662 h 662"/>
                  <a:gd name="T72" fmla="*/ 288 w 634"/>
                  <a:gd name="T73" fmla="*/ 585 h 662"/>
                  <a:gd name="T74" fmla="*/ 100 w 634"/>
                  <a:gd name="T75" fmla="*/ 309 h 662"/>
                  <a:gd name="T76" fmla="*/ 305 w 634"/>
                  <a:gd name="T77" fmla="*/ 104 h 662"/>
                  <a:gd name="T78" fmla="*/ 510 w 634"/>
                  <a:gd name="T79" fmla="*/ 309 h 662"/>
                  <a:gd name="T80" fmla="*/ 305 w 634"/>
                  <a:gd name="T81" fmla="*/ 514 h 662"/>
                  <a:gd name="T82" fmla="*/ 100 w 634"/>
                  <a:gd name="T83" fmla="*/ 309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34" h="662">
                    <a:moveTo>
                      <a:pt x="288" y="585"/>
                    </a:moveTo>
                    <a:cubicBezTo>
                      <a:pt x="346" y="584"/>
                      <a:pt x="362" y="578"/>
                      <a:pt x="391" y="568"/>
                    </a:cubicBezTo>
                    <a:cubicBezTo>
                      <a:pt x="412" y="612"/>
                      <a:pt x="412" y="612"/>
                      <a:pt x="412" y="612"/>
                    </a:cubicBezTo>
                    <a:cubicBezTo>
                      <a:pt x="455" y="596"/>
                      <a:pt x="498" y="570"/>
                      <a:pt x="531" y="536"/>
                    </a:cubicBezTo>
                    <a:cubicBezTo>
                      <a:pt x="499" y="503"/>
                      <a:pt x="499" y="503"/>
                      <a:pt x="499" y="503"/>
                    </a:cubicBezTo>
                    <a:cubicBezTo>
                      <a:pt x="522" y="481"/>
                      <a:pt x="541" y="454"/>
                      <a:pt x="555" y="425"/>
                    </a:cubicBezTo>
                    <a:cubicBezTo>
                      <a:pt x="601" y="445"/>
                      <a:pt x="601" y="445"/>
                      <a:pt x="601" y="445"/>
                    </a:cubicBezTo>
                    <a:cubicBezTo>
                      <a:pt x="620" y="402"/>
                      <a:pt x="634" y="356"/>
                      <a:pt x="634" y="309"/>
                    </a:cubicBezTo>
                    <a:cubicBezTo>
                      <a:pt x="634" y="317"/>
                      <a:pt x="634" y="317"/>
                      <a:pt x="634" y="317"/>
                    </a:cubicBezTo>
                    <a:cubicBezTo>
                      <a:pt x="580" y="317"/>
                      <a:pt x="580" y="317"/>
                      <a:pt x="580" y="317"/>
                    </a:cubicBezTo>
                    <a:cubicBezTo>
                      <a:pt x="580" y="288"/>
                      <a:pt x="574" y="248"/>
                      <a:pt x="564" y="219"/>
                    </a:cubicBezTo>
                    <a:cubicBezTo>
                      <a:pt x="608" y="200"/>
                      <a:pt x="608" y="200"/>
                      <a:pt x="608" y="200"/>
                    </a:cubicBezTo>
                    <a:cubicBezTo>
                      <a:pt x="592" y="157"/>
                      <a:pt x="566" y="115"/>
                      <a:pt x="533" y="82"/>
                    </a:cubicBezTo>
                    <a:cubicBezTo>
                      <a:pt x="499" y="114"/>
                      <a:pt x="499" y="114"/>
                      <a:pt x="499" y="114"/>
                    </a:cubicBezTo>
                    <a:cubicBezTo>
                      <a:pt x="477" y="92"/>
                      <a:pt x="450" y="73"/>
                      <a:pt x="421" y="59"/>
                    </a:cubicBezTo>
                    <a:cubicBezTo>
                      <a:pt x="441" y="23"/>
                      <a:pt x="441" y="23"/>
                      <a:pt x="441" y="23"/>
                    </a:cubicBezTo>
                    <a:cubicBezTo>
                      <a:pt x="398" y="3"/>
                      <a:pt x="352" y="0"/>
                      <a:pt x="305" y="0"/>
                    </a:cubicBezTo>
                    <a:cubicBezTo>
                      <a:pt x="288" y="0"/>
                      <a:pt x="288" y="0"/>
                      <a:pt x="288" y="0"/>
                    </a:cubicBezTo>
                    <a:cubicBezTo>
                      <a:pt x="288" y="34"/>
                      <a:pt x="288" y="34"/>
                      <a:pt x="288" y="34"/>
                    </a:cubicBezTo>
                    <a:cubicBezTo>
                      <a:pt x="288" y="34"/>
                      <a:pt x="232" y="40"/>
                      <a:pt x="203" y="50"/>
                    </a:cubicBezTo>
                    <a:cubicBezTo>
                      <a:pt x="190" y="6"/>
                      <a:pt x="190" y="6"/>
                      <a:pt x="190" y="6"/>
                    </a:cubicBezTo>
                    <a:cubicBezTo>
                      <a:pt x="147" y="22"/>
                      <a:pt x="108" y="48"/>
                      <a:pt x="75" y="81"/>
                    </a:cubicBezTo>
                    <a:cubicBezTo>
                      <a:pt x="109" y="115"/>
                      <a:pt x="109" y="115"/>
                      <a:pt x="109" y="115"/>
                    </a:cubicBezTo>
                    <a:cubicBezTo>
                      <a:pt x="87" y="137"/>
                      <a:pt x="68" y="164"/>
                      <a:pt x="55" y="193"/>
                    </a:cubicBezTo>
                    <a:cubicBezTo>
                      <a:pt x="21" y="173"/>
                      <a:pt x="21" y="173"/>
                      <a:pt x="21" y="173"/>
                    </a:cubicBezTo>
                    <a:cubicBezTo>
                      <a:pt x="1" y="216"/>
                      <a:pt x="0" y="262"/>
                      <a:pt x="0" y="309"/>
                    </a:cubicBezTo>
                    <a:cubicBezTo>
                      <a:pt x="0" y="309"/>
                      <a:pt x="0" y="309"/>
                      <a:pt x="0" y="309"/>
                    </a:cubicBezTo>
                    <a:cubicBezTo>
                      <a:pt x="38" y="309"/>
                      <a:pt x="38" y="309"/>
                      <a:pt x="38" y="309"/>
                    </a:cubicBezTo>
                    <a:cubicBezTo>
                      <a:pt x="38" y="342"/>
                      <a:pt x="40" y="374"/>
                      <a:pt x="51" y="404"/>
                    </a:cubicBezTo>
                    <a:cubicBezTo>
                      <a:pt x="4" y="420"/>
                      <a:pt x="4" y="420"/>
                      <a:pt x="4" y="420"/>
                    </a:cubicBezTo>
                    <a:cubicBezTo>
                      <a:pt x="20" y="463"/>
                      <a:pt x="45" y="504"/>
                      <a:pt x="78" y="537"/>
                    </a:cubicBezTo>
                    <a:cubicBezTo>
                      <a:pt x="111" y="504"/>
                      <a:pt x="111" y="504"/>
                      <a:pt x="111" y="504"/>
                    </a:cubicBezTo>
                    <a:cubicBezTo>
                      <a:pt x="133" y="527"/>
                      <a:pt x="160" y="545"/>
                      <a:pt x="189" y="559"/>
                    </a:cubicBezTo>
                    <a:cubicBezTo>
                      <a:pt x="165" y="617"/>
                      <a:pt x="165" y="617"/>
                      <a:pt x="165" y="617"/>
                    </a:cubicBezTo>
                    <a:cubicBezTo>
                      <a:pt x="208" y="637"/>
                      <a:pt x="261" y="662"/>
                      <a:pt x="300" y="662"/>
                    </a:cubicBezTo>
                    <a:cubicBezTo>
                      <a:pt x="288" y="662"/>
                      <a:pt x="288" y="662"/>
                      <a:pt x="288" y="662"/>
                    </a:cubicBezTo>
                    <a:lnTo>
                      <a:pt x="288" y="585"/>
                    </a:lnTo>
                    <a:close/>
                    <a:moveTo>
                      <a:pt x="100" y="309"/>
                    </a:moveTo>
                    <a:cubicBezTo>
                      <a:pt x="100" y="196"/>
                      <a:pt x="192" y="104"/>
                      <a:pt x="305" y="104"/>
                    </a:cubicBezTo>
                    <a:cubicBezTo>
                      <a:pt x="418" y="104"/>
                      <a:pt x="510" y="196"/>
                      <a:pt x="510" y="309"/>
                    </a:cubicBezTo>
                    <a:cubicBezTo>
                      <a:pt x="510" y="422"/>
                      <a:pt x="418" y="514"/>
                      <a:pt x="305" y="514"/>
                    </a:cubicBezTo>
                    <a:cubicBezTo>
                      <a:pt x="192" y="514"/>
                      <a:pt x="100" y="422"/>
                      <a:pt x="100" y="309"/>
                    </a:cubicBezTo>
                    <a:close/>
                  </a:path>
                </a:pathLst>
              </a:custGeom>
              <a:solidFill>
                <a:srgbClr val="F1F2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Oval 167"/>
              <p:cNvSpPr>
                <a:spLocks noChangeArrowheads="1"/>
              </p:cNvSpPr>
              <p:nvPr/>
            </p:nvSpPr>
            <p:spPr bwMode="auto">
              <a:xfrm>
                <a:off x="23764875" y="-5821363"/>
                <a:ext cx="433387" cy="433388"/>
              </a:xfrm>
              <a:prstGeom prst="ellipse">
                <a:avLst/>
              </a:prstGeom>
              <a:solidFill>
                <a:srgbClr val="F1F2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168"/>
              <p:cNvSpPr>
                <a:spLocks noEditPoints="1"/>
              </p:cNvSpPr>
              <p:nvPr/>
            </p:nvSpPr>
            <p:spPr bwMode="auto">
              <a:xfrm>
                <a:off x="24418925" y="-4965700"/>
                <a:ext cx="1023937" cy="1096963"/>
              </a:xfrm>
              <a:custGeom>
                <a:avLst/>
                <a:gdLst>
                  <a:gd name="T0" fmla="*/ 346 w 633"/>
                  <a:gd name="T1" fmla="*/ 579 h 678"/>
                  <a:gd name="T2" fmla="*/ 422 w 633"/>
                  <a:gd name="T3" fmla="*/ 562 h 678"/>
                  <a:gd name="T4" fmla="*/ 430 w 633"/>
                  <a:gd name="T5" fmla="*/ 606 h 678"/>
                  <a:gd name="T6" fmla="*/ 544 w 633"/>
                  <a:gd name="T7" fmla="*/ 531 h 678"/>
                  <a:gd name="T8" fmla="*/ 508 w 633"/>
                  <a:gd name="T9" fmla="*/ 497 h 678"/>
                  <a:gd name="T10" fmla="*/ 562 w 633"/>
                  <a:gd name="T11" fmla="*/ 419 h 678"/>
                  <a:gd name="T12" fmla="*/ 604 w 633"/>
                  <a:gd name="T13" fmla="*/ 439 h 678"/>
                  <a:gd name="T14" fmla="*/ 633 w 633"/>
                  <a:gd name="T15" fmla="*/ 303 h 678"/>
                  <a:gd name="T16" fmla="*/ 633 w 633"/>
                  <a:gd name="T17" fmla="*/ 304 h 678"/>
                  <a:gd name="T18" fmla="*/ 586 w 633"/>
                  <a:gd name="T19" fmla="*/ 304 h 678"/>
                  <a:gd name="T20" fmla="*/ 569 w 633"/>
                  <a:gd name="T21" fmla="*/ 210 h 678"/>
                  <a:gd name="T22" fmla="*/ 614 w 633"/>
                  <a:gd name="T23" fmla="*/ 193 h 678"/>
                  <a:gd name="T24" fmla="*/ 538 w 633"/>
                  <a:gd name="T25" fmla="*/ 75 h 678"/>
                  <a:gd name="T26" fmla="*/ 505 w 633"/>
                  <a:gd name="T27" fmla="*/ 108 h 678"/>
                  <a:gd name="T28" fmla="*/ 427 w 633"/>
                  <a:gd name="T29" fmla="*/ 53 h 678"/>
                  <a:gd name="T30" fmla="*/ 447 w 633"/>
                  <a:gd name="T31" fmla="*/ 28 h 678"/>
                  <a:gd name="T32" fmla="*/ 311 w 633"/>
                  <a:gd name="T33" fmla="*/ 16 h 678"/>
                  <a:gd name="T34" fmla="*/ 346 w 633"/>
                  <a:gd name="T35" fmla="*/ 16 h 678"/>
                  <a:gd name="T36" fmla="*/ 346 w 633"/>
                  <a:gd name="T37" fmla="*/ 28 h 678"/>
                  <a:gd name="T38" fmla="*/ 235 w 633"/>
                  <a:gd name="T39" fmla="*/ 44 h 678"/>
                  <a:gd name="T40" fmla="*/ 209 w 633"/>
                  <a:gd name="T41" fmla="*/ 0 h 678"/>
                  <a:gd name="T42" fmla="*/ 87 w 633"/>
                  <a:gd name="T43" fmla="*/ 75 h 678"/>
                  <a:gd name="T44" fmla="*/ 118 w 633"/>
                  <a:gd name="T45" fmla="*/ 109 h 678"/>
                  <a:gd name="T46" fmla="*/ 62 w 633"/>
                  <a:gd name="T47" fmla="*/ 187 h 678"/>
                  <a:gd name="T48" fmla="*/ 25 w 633"/>
                  <a:gd name="T49" fmla="*/ 167 h 678"/>
                  <a:gd name="T50" fmla="*/ 0 w 633"/>
                  <a:gd name="T51" fmla="*/ 303 h 678"/>
                  <a:gd name="T52" fmla="*/ 0 w 633"/>
                  <a:gd name="T53" fmla="*/ 303 h 678"/>
                  <a:gd name="T54" fmla="*/ 41 w 633"/>
                  <a:gd name="T55" fmla="*/ 303 h 678"/>
                  <a:gd name="T56" fmla="*/ 55 w 633"/>
                  <a:gd name="T57" fmla="*/ 398 h 678"/>
                  <a:gd name="T58" fmla="*/ 9 w 633"/>
                  <a:gd name="T59" fmla="*/ 414 h 678"/>
                  <a:gd name="T60" fmla="*/ 83 w 633"/>
                  <a:gd name="T61" fmla="*/ 531 h 678"/>
                  <a:gd name="T62" fmla="*/ 116 w 633"/>
                  <a:gd name="T63" fmla="*/ 498 h 678"/>
                  <a:gd name="T64" fmla="*/ 195 w 633"/>
                  <a:gd name="T65" fmla="*/ 553 h 678"/>
                  <a:gd name="T66" fmla="*/ 171 w 633"/>
                  <a:gd name="T67" fmla="*/ 622 h 678"/>
                  <a:gd name="T68" fmla="*/ 306 w 633"/>
                  <a:gd name="T69" fmla="*/ 678 h 678"/>
                  <a:gd name="T70" fmla="*/ 346 w 633"/>
                  <a:gd name="T71" fmla="*/ 678 h 678"/>
                  <a:gd name="T72" fmla="*/ 346 w 633"/>
                  <a:gd name="T73" fmla="*/ 579 h 678"/>
                  <a:gd name="T74" fmla="*/ 106 w 633"/>
                  <a:gd name="T75" fmla="*/ 303 h 678"/>
                  <a:gd name="T76" fmla="*/ 311 w 633"/>
                  <a:gd name="T77" fmla="*/ 98 h 678"/>
                  <a:gd name="T78" fmla="*/ 516 w 633"/>
                  <a:gd name="T79" fmla="*/ 303 h 678"/>
                  <a:gd name="T80" fmla="*/ 311 w 633"/>
                  <a:gd name="T81" fmla="*/ 508 h 678"/>
                  <a:gd name="T82" fmla="*/ 106 w 633"/>
                  <a:gd name="T83" fmla="*/ 303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33" h="678">
                    <a:moveTo>
                      <a:pt x="346" y="579"/>
                    </a:moveTo>
                    <a:cubicBezTo>
                      <a:pt x="374" y="578"/>
                      <a:pt x="393" y="572"/>
                      <a:pt x="422" y="562"/>
                    </a:cubicBezTo>
                    <a:cubicBezTo>
                      <a:pt x="430" y="606"/>
                      <a:pt x="430" y="606"/>
                      <a:pt x="430" y="606"/>
                    </a:cubicBezTo>
                    <a:cubicBezTo>
                      <a:pt x="474" y="590"/>
                      <a:pt x="511" y="564"/>
                      <a:pt x="544" y="531"/>
                    </a:cubicBezTo>
                    <a:cubicBezTo>
                      <a:pt x="508" y="497"/>
                      <a:pt x="508" y="497"/>
                      <a:pt x="508" y="497"/>
                    </a:cubicBezTo>
                    <a:cubicBezTo>
                      <a:pt x="531" y="475"/>
                      <a:pt x="548" y="448"/>
                      <a:pt x="562" y="419"/>
                    </a:cubicBezTo>
                    <a:cubicBezTo>
                      <a:pt x="604" y="439"/>
                      <a:pt x="604" y="439"/>
                      <a:pt x="604" y="439"/>
                    </a:cubicBezTo>
                    <a:cubicBezTo>
                      <a:pt x="624" y="396"/>
                      <a:pt x="633" y="350"/>
                      <a:pt x="633" y="303"/>
                    </a:cubicBezTo>
                    <a:cubicBezTo>
                      <a:pt x="633" y="304"/>
                      <a:pt x="633" y="304"/>
                      <a:pt x="633" y="304"/>
                    </a:cubicBezTo>
                    <a:cubicBezTo>
                      <a:pt x="586" y="304"/>
                      <a:pt x="586" y="304"/>
                      <a:pt x="586" y="304"/>
                    </a:cubicBezTo>
                    <a:cubicBezTo>
                      <a:pt x="586" y="275"/>
                      <a:pt x="580" y="239"/>
                      <a:pt x="569" y="210"/>
                    </a:cubicBezTo>
                    <a:cubicBezTo>
                      <a:pt x="614" y="193"/>
                      <a:pt x="614" y="193"/>
                      <a:pt x="614" y="193"/>
                    </a:cubicBezTo>
                    <a:cubicBezTo>
                      <a:pt x="598" y="149"/>
                      <a:pt x="572" y="108"/>
                      <a:pt x="538" y="75"/>
                    </a:cubicBezTo>
                    <a:cubicBezTo>
                      <a:pt x="505" y="108"/>
                      <a:pt x="505" y="108"/>
                      <a:pt x="505" y="108"/>
                    </a:cubicBezTo>
                    <a:cubicBezTo>
                      <a:pt x="483" y="86"/>
                      <a:pt x="456" y="67"/>
                      <a:pt x="427" y="53"/>
                    </a:cubicBezTo>
                    <a:cubicBezTo>
                      <a:pt x="447" y="28"/>
                      <a:pt x="447" y="28"/>
                      <a:pt x="447" y="28"/>
                    </a:cubicBezTo>
                    <a:cubicBezTo>
                      <a:pt x="404" y="8"/>
                      <a:pt x="358" y="16"/>
                      <a:pt x="311" y="16"/>
                    </a:cubicBezTo>
                    <a:cubicBezTo>
                      <a:pt x="346" y="16"/>
                      <a:pt x="346" y="16"/>
                      <a:pt x="346" y="16"/>
                    </a:cubicBezTo>
                    <a:cubicBezTo>
                      <a:pt x="346" y="28"/>
                      <a:pt x="346" y="28"/>
                      <a:pt x="346" y="28"/>
                    </a:cubicBezTo>
                    <a:cubicBezTo>
                      <a:pt x="288" y="28"/>
                      <a:pt x="263" y="34"/>
                      <a:pt x="235" y="44"/>
                    </a:cubicBezTo>
                    <a:cubicBezTo>
                      <a:pt x="209" y="0"/>
                      <a:pt x="209" y="0"/>
                      <a:pt x="209" y="0"/>
                    </a:cubicBezTo>
                    <a:cubicBezTo>
                      <a:pt x="165" y="16"/>
                      <a:pt x="120" y="42"/>
                      <a:pt x="87" y="75"/>
                    </a:cubicBezTo>
                    <a:cubicBezTo>
                      <a:pt x="118" y="109"/>
                      <a:pt x="118" y="109"/>
                      <a:pt x="118" y="109"/>
                    </a:cubicBezTo>
                    <a:cubicBezTo>
                      <a:pt x="95" y="131"/>
                      <a:pt x="76" y="158"/>
                      <a:pt x="62" y="187"/>
                    </a:cubicBezTo>
                    <a:cubicBezTo>
                      <a:pt x="25" y="167"/>
                      <a:pt x="25" y="167"/>
                      <a:pt x="25" y="167"/>
                    </a:cubicBezTo>
                    <a:cubicBezTo>
                      <a:pt x="5" y="210"/>
                      <a:pt x="0" y="256"/>
                      <a:pt x="0" y="303"/>
                    </a:cubicBezTo>
                    <a:cubicBezTo>
                      <a:pt x="0" y="303"/>
                      <a:pt x="0" y="303"/>
                      <a:pt x="0" y="303"/>
                    </a:cubicBezTo>
                    <a:cubicBezTo>
                      <a:pt x="41" y="303"/>
                      <a:pt x="41" y="303"/>
                      <a:pt x="41" y="303"/>
                    </a:cubicBezTo>
                    <a:cubicBezTo>
                      <a:pt x="41" y="336"/>
                      <a:pt x="44" y="368"/>
                      <a:pt x="55" y="398"/>
                    </a:cubicBezTo>
                    <a:cubicBezTo>
                      <a:pt x="9" y="414"/>
                      <a:pt x="9" y="414"/>
                      <a:pt x="9" y="414"/>
                    </a:cubicBezTo>
                    <a:cubicBezTo>
                      <a:pt x="25" y="458"/>
                      <a:pt x="50" y="498"/>
                      <a:pt x="83" y="531"/>
                    </a:cubicBezTo>
                    <a:cubicBezTo>
                      <a:pt x="116" y="498"/>
                      <a:pt x="116" y="498"/>
                      <a:pt x="116" y="498"/>
                    </a:cubicBezTo>
                    <a:cubicBezTo>
                      <a:pt x="139" y="521"/>
                      <a:pt x="165" y="539"/>
                      <a:pt x="195" y="553"/>
                    </a:cubicBezTo>
                    <a:cubicBezTo>
                      <a:pt x="171" y="622"/>
                      <a:pt x="171" y="622"/>
                      <a:pt x="171" y="622"/>
                    </a:cubicBezTo>
                    <a:cubicBezTo>
                      <a:pt x="214" y="642"/>
                      <a:pt x="267" y="678"/>
                      <a:pt x="306" y="678"/>
                    </a:cubicBezTo>
                    <a:cubicBezTo>
                      <a:pt x="346" y="678"/>
                      <a:pt x="346" y="678"/>
                      <a:pt x="346" y="678"/>
                    </a:cubicBezTo>
                    <a:lnTo>
                      <a:pt x="346" y="579"/>
                    </a:lnTo>
                    <a:close/>
                    <a:moveTo>
                      <a:pt x="106" y="303"/>
                    </a:moveTo>
                    <a:cubicBezTo>
                      <a:pt x="106" y="190"/>
                      <a:pt x="198" y="98"/>
                      <a:pt x="311" y="98"/>
                    </a:cubicBezTo>
                    <a:cubicBezTo>
                      <a:pt x="424" y="98"/>
                      <a:pt x="516" y="190"/>
                      <a:pt x="516" y="303"/>
                    </a:cubicBezTo>
                    <a:cubicBezTo>
                      <a:pt x="516" y="416"/>
                      <a:pt x="424" y="508"/>
                      <a:pt x="311" y="508"/>
                    </a:cubicBezTo>
                    <a:cubicBezTo>
                      <a:pt x="198" y="508"/>
                      <a:pt x="106" y="416"/>
                      <a:pt x="106" y="303"/>
                    </a:cubicBezTo>
                    <a:close/>
                  </a:path>
                </a:pathLst>
              </a:custGeom>
              <a:solidFill>
                <a:srgbClr val="F1F2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Oval 169"/>
              <p:cNvSpPr>
                <a:spLocks noChangeArrowheads="1"/>
              </p:cNvSpPr>
              <p:nvPr/>
            </p:nvSpPr>
            <p:spPr bwMode="auto">
              <a:xfrm>
                <a:off x="24706262" y="-4692650"/>
                <a:ext cx="433387" cy="433388"/>
              </a:xfrm>
              <a:prstGeom prst="ellipse">
                <a:avLst/>
              </a:prstGeom>
              <a:solidFill>
                <a:srgbClr val="F1F2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170"/>
              <p:cNvSpPr>
                <a:spLocks/>
              </p:cNvSpPr>
              <p:nvPr/>
            </p:nvSpPr>
            <p:spPr bwMode="auto">
              <a:xfrm>
                <a:off x="27489150" y="-11196638"/>
                <a:ext cx="1268412" cy="903288"/>
              </a:xfrm>
              <a:custGeom>
                <a:avLst/>
                <a:gdLst>
                  <a:gd name="T0" fmla="*/ 784 w 784"/>
                  <a:gd name="T1" fmla="*/ 444 h 558"/>
                  <a:gd name="T2" fmla="*/ 679 w 784"/>
                  <a:gd name="T3" fmla="*/ 557 h 558"/>
                  <a:gd name="T4" fmla="*/ 106 w 784"/>
                  <a:gd name="T5" fmla="*/ 558 h 558"/>
                  <a:gd name="T6" fmla="*/ 1 w 784"/>
                  <a:gd name="T7" fmla="*/ 446 h 558"/>
                  <a:gd name="T8" fmla="*/ 0 w 784"/>
                  <a:gd name="T9" fmla="*/ 114 h 558"/>
                  <a:gd name="T10" fmla="*/ 105 w 784"/>
                  <a:gd name="T11" fmla="*/ 1 h 558"/>
                  <a:gd name="T12" fmla="*/ 678 w 784"/>
                  <a:gd name="T13" fmla="*/ 0 h 558"/>
                  <a:gd name="T14" fmla="*/ 783 w 784"/>
                  <a:gd name="T15" fmla="*/ 112 h 558"/>
                  <a:gd name="T16" fmla="*/ 784 w 784"/>
                  <a:gd name="T17" fmla="*/ 444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4" h="558">
                    <a:moveTo>
                      <a:pt x="784" y="444"/>
                    </a:moveTo>
                    <a:cubicBezTo>
                      <a:pt x="784" y="506"/>
                      <a:pt x="737" y="557"/>
                      <a:pt x="679" y="557"/>
                    </a:cubicBezTo>
                    <a:cubicBezTo>
                      <a:pt x="106" y="558"/>
                      <a:pt x="106" y="558"/>
                      <a:pt x="106" y="558"/>
                    </a:cubicBezTo>
                    <a:cubicBezTo>
                      <a:pt x="48" y="558"/>
                      <a:pt x="1" y="508"/>
                      <a:pt x="1" y="446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52"/>
                      <a:pt x="47" y="1"/>
                      <a:pt x="105" y="1"/>
                    </a:cubicBezTo>
                    <a:cubicBezTo>
                      <a:pt x="678" y="0"/>
                      <a:pt x="678" y="0"/>
                      <a:pt x="678" y="0"/>
                    </a:cubicBezTo>
                    <a:cubicBezTo>
                      <a:pt x="736" y="0"/>
                      <a:pt x="783" y="50"/>
                      <a:pt x="783" y="112"/>
                    </a:cubicBezTo>
                    <a:lnTo>
                      <a:pt x="784" y="4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171"/>
              <p:cNvSpPr>
                <a:spLocks/>
              </p:cNvSpPr>
              <p:nvPr/>
            </p:nvSpPr>
            <p:spPr bwMode="auto">
              <a:xfrm>
                <a:off x="27605037" y="-11058525"/>
                <a:ext cx="1038225" cy="625475"/>
              </a:xfrm>
              <a:custGeom>
                <a:avLst/>
                <a:gdLst>
                  <a:gd name="T0" fmla="*/ 654 w 654"/>
                  <a:gd name="T1" fmla="*/ 392 h 394"/>
                  <a:gd name="T2" fmla="*/ 1 w 654"/>
                  <a:gd name="T3" fmla="*/ 394 h 394"/>
                  <a:gd name="T4" fmla="*/ 0 w 654"/>
                  <a:gd name="T5" fmla="*/ 3 h 394"/>
                  <a:gd name="T6" fmla="*/ 653 w 654"/>
                  <a:gd name="T7" fmla="*/ 0 h 394"/>
                  <a:gd name="T8" fmla="*/ 654 w 654"/>
                  <a:gd name="T9" fmla="*/ 392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4" h="394">
                    <a:moveTo>
                      <a:pt x="654" y="392"/>
                    </a:moveTo>
                    <a:lnTo>
                      <a:pt x="1" y="394"/>
                    </a:lnTo>
                    <a:lnTo>
                      <a:pt x="0" y="3"/>
                    </a:lnTo>
                    <a:lnTo>
                      <a:pt x="653" y="0"/>
                    </a:lnTo>
                    <a:lnTo>
                      <a:pt x="654" y="392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172"/>
              <p:cNvSpPr>
                <a:spLocks/>
              </p:cNvSpPr>
              <p:nvPr/>
            </p:nvSpPr>
            <p:spPr bwMode="auto">
              <a:xfrm>
                <a:off x="27897137" y="-10182225"/>
                <a:ext cx="498475" cy="68263"/>
              </a:xfrm>
              <a:custGeom>
                <a:avLst/>
                <a:gdLst>
                  <a:gd name="T0" fmla="*/ 308 w 308"/>
                  <a:gd name="T1" fmla="*/ 20 h 42"/>
                  <a:gd name="T2" fmla="*/ 275 w 308"/>
                  <a:gd name="T3" fmla="*/ 41 h 42"/>
                  <a:gd name="T4" fmla="*/ 34 w 308"/>
                  <a:gd name="T5" fmla="*/ 42 h 42"/>
                  <a:gd name="T6" fmla="*/ 0 w 308"/>
                  <a:gd name="T7" fmla="*/ 21 h 42"/>
                  <a:gd name="T8" fmla="*/ 34 w 308"/>
                  <a:gd name="T9" fmla="*/ 0 h 42"/>
                  <a:gd name="T10" fmla="*/ 274 w 308"/>
                  <a:gd name="T11" fmla="*/ 0 h 42"/>
                  <a:gd name="T12" fmla="*/ 308 w 308"/>
                  <a:gd name="T1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8" h="42">
                    <a:moveTo>
                      <a:pt x="308" y="20"/>
                    </a:moveTo>
                    <a:cubicBezTo>
                      <a:pt x="308" y="32"/>
                      <a:pt x="293" y="41"/>
                      <a:pt x="275" y="41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15" y="42"/>
                      <a:pt x="0" y="33"/>
                      <a:pt x="0" y="21"/>
                    </a:cubicBezTo>
                    <a:cubicBezTo>
                      <a:pt x="0" y="10"/>
                      <a:pt x="15" y="0"/>
                      <a:pt x="34" y="0"/>
                    </a:cubicBezTo>
                    <a:cubicBezTo>
                      <a:pt x="274" y="0"/>
                      <a:pt x="274" y="0"/>
                      <a:pt x="274" y="0"/>
                    </a:cubicBezTo>
                    <a:cubicBezTo>
                      <a:pt x="293" y="0"/>
                      <a:pt x="308" y="9"/>
                      <a:pt x="30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173"/>
              <p:cNvSpPr>
                <a:spLocks/>
              </p:cNvSpPr>
              <p:nvPr/>
            </p:nvSpPr>
            <p:spPr bwMode="auto">
              <a:xfrm>
                <a:off x="27987625" y="-10255250"/>
                <a:ext cx="317500" cy="61913"/>
              </a:xfrm>
              <a:custGeom>
                <a:avLst/>
                <a:gdLst>
                  <a:gd name="T0" fmla="*/ 196 w 196"/>
                  <a:gd name="T1" fmla="*/ 18 h 38"/>
                  <a:gd name="T2" fmla="*/ 174 w 196"/>
                  <a:gd name="T3" fmla="*/ 37 h 38"/>
                  <a:gd name="T4" fmla="*/ 22 w 196"/>
                  <a:gd name="T5" fmla="*/ 38 h 38"/>
                  <a:gd name="T6" fmla="*/ 0 w 196"/>
                  <a:gd name="T7" fmla="*/ 19 h 38"/>
                  <a:gd name="T8" fmla="*/ 22 w 196"/>
                  <a:gd name="T9" fmla="*/ 0 h 38"/>
                  <a:gd name="T10" fmla="*/ 174 w 196"/>
                  <a:gd name="T11" fmla="*/ 0 h 38"/>
                  <a:gd name="T12" fmla="*/ 196 w 196"/>
                  <a:gd name="T13" fmla="*/ 1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6" h="38">
                    <a:moveTo>
                      <a:pt x="196" y="18"/>
                    </a:moveTo>
                    <a:cubicBezTo>
                      <a:pt x="196" y="29"/>
                      <a:pt x="186" y="37"/>
                      <a:pt x="174" y="37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0" y="38"/>
                      <a:pt x="0" y="29"/>
                      <a:pt x="0" y="19"/>
                    </a:cubicBezTo>
                    <a:cubicBezTo>
                      <a:pt x="0" y="9"/>
                      <a:pt x="10" y="0"/>
                      <a:pt x="22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86" y="0"/>
                      <a:pt x="196" y="8"/>
                      <a:pt x="196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174"/>
              <p:cNvSpPr>
                <a:spLocks/>
              </p:cNvSpPr>
              <p:nvPr/>
            </p:nvSpPr>
            <p:spPr bwMode="auto">
              <a:xfrm>
                <a:off x="19016663" y="-11652250"/>
                <a:ext cx="284162" cy="282575"/>
              </a:xfrm>
              <a:custGeom>
                <a:avLst/>
                <a:gdLst>
                  <a:gd name="T0" fmla="*/ 0 w 176"/>
                  <a:gd name="T1" fmla="*/ 174 h 174"/>
                  <a:gd name="T2" fmla="*/ 176 w 176"/>
                  <a:gd name="T3" fmla="*/ 174 h 174"/>
                  <a:gd name="T4" fmla="*/ 0 w 176"/>
                  <a:gd name="T5" fmla="*/ 0 h 174"/>
                  <a:gd name="T6" fmla="*/ 0 w 176"/>
                  <a:gd name="T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6" h="174">
                    <a:moveTo>
                      <a:pt x="0" y="174"/>
                    </a:moveTo>
                    <a:cubicBezTo>
                      <a:pt x="176" y="174"/>
                      <a:pt x="176" y="174"/>
                      <a:pt x="176" y="174"/>
                    </a:cubicBezTo>
                    <a:cubicBezTo>
                      <a:pt x="169" y="59"/>
                      <a:pt x="87" y="6"/>
                      <a:pt x="0" y="0"/>
                    </a:cubicBezTo>
                    <a:lnTo>
                      <a:pt x="0" y="1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175"/>
              <p:cNvSpPr>
                <a:spLocks/>
              </p:cNvSpPr>
              <p:nvPr/>
            </p:nvSpPr>
            <p:spPr bwMode="auto">
              <a:xfrm>
                <a:off x="18597563" y="-11323638"/>
                <a:ext cx="698500" cy="687388"/>
              </a:xfrm>
              <a:custGeom>
                <a:avLst/>
                <a:gdLst>
                  <a:gd name="T0" fmla="*/ 0 w 432"/>
                  <a:gd name="T1" fmla="*/ 0 h 425"/>
                  <a:gd name="T2" fmla="*/ 0 w 432"/>
                  <a:gd name="T3" fmla="*/ 220 h 425"/>
                  <a:gd name="T4" fmla="*/ 216 w 432"/>
                  <a:gd name="T5" fmla="*/ 425 h 425"/>
                  <a:gd name="T6" fmla="*/ 432 w 432"/>
                  <a:gd name="T7" fmla="*/ 220 h 425"/>
                  <a:gd name="T8" fmla="*/ 432 w 432"/>
                  <a:gd name="T9" fmla="*/ 0 h 425"/>
                  <a:gd name="T10" fmla="*/ 0 w 432"/>
                  <a:gd name="T11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2" h="425">
                    <a:moveTo>
                      <a:pt x="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0" y="333"/>
                      <a:pt x="103" y="425"/>
                      <a:pt x="216" y="425"/>
                    </a:cubicBezTo>
                    <a:cubicBezTo>
                      <a:pt x="329" y="425"/>
                      <a:pt x="432" y="333"/>
                      <a:pt x="432" y="220"/>
                    </a:cubicBezTo>
                    <a:cubicBezTo>
                      <a:pt x="432" y="0"/>
                      <a:pt x="432" y="0"/>
                      <a:pt x="43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176"/>
              <p:cNvSpPr>
                <a:spLocks/>
              </p:cNvSpPr>
              <p:nvPr/>
            </p:nvSpPr>
            <p:spPr bwMode="auto">
              <a:xfrm>
                <a:off x="18638838" y="-11652250"/>
                <a:ext cx="330200" cy="282575"/>
              </a:xfrm>
              <a:custGeom>
                <a:avLst/>
                <a:gdLst>
                  <a:gd name="T0" fmla="*/ 204 w 204"/>
                  <a:gd name="T1" fmla="*/ 174 h 174"/>
                  <a:gd name="T2" fmla="*/ 204 w 204"/>
                  <a:gd name="T3" fmla="*/ 0 h 174"/>
                  <a:gd name="T4" fmla="*/ 0 w 204"/>
                  <a:gd name="T5" fmla="*/ 174 h 174"/>
                  <a:gd name="T6" fmla="*/ 204 w 204"/>
                  <a:gd name="T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4" h="174">
                    <a:moveTo>
                      <a:pt x="204" y="174"/>
                    </a:moveTo>
                    <a:cubicBezTo>
                      <a:pt x="204" y="0"/>
                      <a:pt x="204" y="0"/>
                      <a:pt x="204" y="0"/>
                    </a:cubicBezTo>
                    <a:cubicBezTo>
                      <a:pt x="89" y="6"/>
                      <a:pt x="7" y="59"/>
                      <a:pt x="0" y="174"/>
                    </a:cubicBezTo>
                    <a:lnTo>
                      <a:pt x="204" y="1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177"/>
              <p:cNvSpPr>
                <a:spLocks/>
              </p:cNvSpPr>
              <p:nvPr/>
            </p:nvSpPr>
            <p:spPr bwMode="auto">
              <a:xfrm>
                <a:off x="18630900" y="-11963400"/>
                <a:ext cx="376237" cy="280988"/>
              </a:xfrm>
              <a:custGeom>
                <a:avLst/>
                <a:gdLst>
                  <a:gd name="T0" fmla="*/ 14 w 232"/>
                  <a:gd name="T1" fmla="*/ 5 h 174"/>
                  <a:gd name="T2" fmla="*/ 231 w 232"/>
                  <a:gd name="T3" fmla="*/ 159 h 174"/>
                  <a:gd name="T4" fmla="*/ 218 w 232"/>
                  <a:gd name="T5" fmla="*/ 173 h 174"/>
                  <a:gd name="T6" fmla="*/ 204 w 232"/>
                  <a:gd name="T7" fmla="*/ 160 h 174"/>
                  <a:gd name="T8" fmla="*/ 15 w 232"/>
                  <a:gd name="T9" fmla="*/ 33 h 174"/>
                  <a:gd name="T10" fmla="*/ 1 w 232"/>
                  <a:gd name="T11" fmla="*/ 20 h 174"/>
                  <a:gd name="T12" fmla="*/ 14 w 232"/>
                  <a:gd name="T13" fmla="*/ 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174">
                    <a:moveTo>
                      <a:pt x="14" y="5"/>
                    </a:moveTo>
                    <a:cubicBezTo>
                      <a:pt x="129" y="0"/>
                      <a:pt x="227" y="69"/>
                      <a:pt x="231" y="159"/>
                    </a:cubicBezTo>
                    <a:cubicBezTo>
                      <a:pt x="232" y="167"/>
                      <a:pt x="226" y="173"/>
                      <a:pt x="218" y="173"/>
                    </a:cubicBezTo>
                    <a:cubicBezTo>
                      <a:pt x="211" y="174"/>
                      <a:pt x="204" y="168"/>
                      <a:pt x="204" y="160"/>
                    </a:cubicBezTo>
                    <a:cubicBezTo>
                      <a:pt x="200" y="85"/>
                      <a:pt x="115" y="28"/>
                      <a:pt x="15" y="33"/>
                    </a:cubicBezTo>
                    <a:cubicBezTo>
                      <a:pt x="7" y="33"/>
                      <a:pt x="1" y="27"/>
                      <a:pt x="1" y="20"/>
                    </a:cubicBezTo>
                    <a:cubicBezTo>
                      <a:pt x="0" y="12"/>
                      <a:pt x="6" y="6"/>
                      <a:pt x="1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5" name="同侧圆角矩形 185"/>
            <p:cNvSpPr/>
            <p:nvPr/>
          </p:nvSpPr>
          <p:spPr>
            <a:xfrm rot="10800000">
              <a:off x="6233393" y="4583595"/>
              <a:ext cx="534214" cy="369717"/>
            </a:xfrm>
            <a:prstGeom prst="round2SameRect">
              <a:avLst>
                <a:gd name="adj1" fmla="val 39053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7" name="Rectangle 15"/>
          <p:cNvSpPr>
            <a:spLocks noChangeArrowheads="1"/>
          </p:cNvSpPr>
          <p:nvPr/>
        </p:nvSpPr>
        <p:spPr bwMode="auto">
          <a:xfrm>
            <a:off x="8576774" y="1796469"/>
            <a:ext cx="3453047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Повышение экономической эффективности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территориальных  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сетевых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организаций </a:t>
            </a:r>
            <a:endParaRPr lang="ru-RU" sz="2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развитие 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электросетевого 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хозяйства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9" name="Rectangle 17"/>
          <p:cNvSpPr>
            <a:spLocks noChangeArrowheads="1"/>
          </p:cNvSpPr>
          <p:nvPr/>
        </p:nvSpPr>
        <p:spPr bwMode="auto">
          <a:xfrm>
            <a:off x="1221553" y="1944430"/>
            <a:ext cx="295629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Управление и распределение резервов мощности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 18"/>
          <p:cNvSpPr>
            <a:spLocks noChangeArrowheads="1"/>
          </p:cNvSpPr>
          <p:nvPr/>
        </p:nvSpPr>
        <p:spPr bwMode="auto">
          <a:xfrm>
            <a:off x="1134344" y="3683792"/>
            <a:ext cx="33106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Снижение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уровня перекрестного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субсидирования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77668" y="36167"/>
            <a:ext cx="103312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 В СФЕРЕ ЭЛЕКТРОЭНЕРГЕТИКИ</a:t>
            </a:r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759" y="11429"/>
            <a:ext cx="502761" cy="461611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0637" y="32429"/>
            <a:ext cx="452362" cy="44061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58706"/>
            <a:ext cx="2743200" cy="365125"/>
          </a:xfrm>
        </p:spPr>
        <p:txBody>
          <a:bodyPr/>
          <a:lstStyle/>
          <a:p>
            <a:fld id="{31F26DC6-2DC4-452B-B163-FE3FF404720D}" type="slidenum">
              <a:rPr lang="ru-RU" smtClean="0"/>
              <a:t>6</a:t>
            </a:fld>
            <a:endParaRPr lang="ru-RU" dirty="0"/>
          </a:p>
        </p:txBody>
      </p:sp>
      <p:sp>
        <p:nvSpPr>
          <p:cNvPr id="78" name="Rectangle 15">
            <a:extLst>
              <a:ext uri="{FF2B5EF4-FFF2-40B4-BE49-F238E27FC236}">
                <a16:creationId xmlns:a16="http://schemas.microsoft.com/office/drawing/2014/main" id="{5BB4924E-274E-4B16-AE98-41932A9B6DE3}"/>
              </a:ext>
            </a:extLst>
          </p:cNvPr>
          <p:cNvSpPr/>
          <p:nvPr/>
        </p:nvSpPr>
        <p:spPr>
          <a:xfrm rot="5400000">
            <a:off x="5667238" y="2177928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0" name="Google Shape;13905;p69"/>
          <p:cNvSpPr/>
          <p:nvPr/>
        </p:nvSpPr>
        <p:spPr>
          <a:xfrm>
            <a:off x="6444949" y="2153487"/>
            <a:ext cx="382788" cy="328613"/>
          </a:xfrm>
          <a:custGeom>
            <a:avLst/>
            <a:gdLst/>
            <a:ahLst/>
            <a:cxnLst/>
            <a:rect l="l" t="t" r="r" b="b"/>
            <a:pathLst>
              <a:path w="12026" h="10324" extrusionOk="0">
                <a:moveTo>
                  <a:pt x="6859" y="358"/>
                </a:moveTo>
                <a:cubicBezTo>
                  <a:pt x="7037" y="358"/>
                  <a:pt x="7204" y="477"/>
                  <a:pt x="7228" y="656"/>
                </a:cubicBezTo>
                <a:lnTo>
                  <a:pt x="7454" y="1691"/>
                </a:lnTo>
                <a:lnTo>
                  <a:pt x="4513" y="1691"/>
                </a:lnTo>
                <a:lnTo>
                  <a:pt x="4763" y="656"/>
                </a:lnTo>
                <a:cubicBezTo>
                  <a:pt x="4811" y="477"/>
                  <a:pt x="4954" y="358"/>
                  <a:pt x="5132" y="358"/>
                </a:cubicBezTo>
                <a:close/>
                <a:moveTo>
                  <a:pt x="2822" y="2037"/>
                </a:moveTo>
                <a:lnTo>
                  <a:pt x="2822" y="5835"/>
                </a:lnTo>
                <a:lnTo>
                  <a:pt x="2429" y="5835"/>
                </a:lnTo>
                <a:lnTo>
                  <a:pt x="2429" y="2037"/>
                </a:lnTo>
                <a:close/>
                <a:moveTo>
                  <a:pt x="9597" y="2037"/>
                </a:moveTo>
                <a:lnTo>
                  <a:pt x="9597" y="5835"/>
                </a:lnTo>
                <a:lnTo>
                  <a:pt x="9192" y="5835"/>
                </a:lnTo>
                <a:lnTo>
                  <a:pt x="9192" y="2037"/>
                </a:lnTo>
                <a:close/>
                <a:moveTo>
                  <a:pt x="8835" y="2037"/>
                </a:moveTo>
                <a:lnTo>
                  <a:pt x="8835" y="5835"/>
                </a:lnTo>
                <a:lnTo>
                  <a:pt x="8823" y="5835"/>
                </a:lnTo>
                <a:cubicBezTo>
                  <a:pt x="8621" y="5835"/>
                  <a:pt x="8466" y="6001"/>
                  <a:pt x="8466" y="6192"/>
                </a:cubicBezTo>
                <a:lnTo>
                  <a:pt x="8466" y="6573"/>
                </a:lnTo>
                <a:lnTo>
                  <a:pt x="3561" y="6573"/>
                </a:lnTo>
                <a:lnTo>
                  <a:pt x="3561" y="6192"/>
                </a:lnTo>
                <a:cubicBezTo>
                  <a:pt x="3561" y="5978"/>
                  <a:pt x="3394" y="5835"/>
                  <a:pt x="3203" y="5835"/>
                </a:cubicBezTo>
                <a:lnTo>
                  <a:pt x="3180" y="5835"/>
                </a:lnTo>
                <a:lnTo>
                  <a:pt x="3180" y="2037"/>
                </a:lnTo>
                <a:close/>
                <a:moveTo>
                  <a:pt x="2084" y="2037"/>
                </a:moveTo>
                <a:lnTo>
                  <a:pt x="2084" y="5835"/>
                </a:lnTo>
                <a:lnTo>
                  <a:pt x="2072" y="5835"/>
                </a:lnTo>
                <a:cubicBezTo>
                  <a:pt x="1858" y="5835"/>
                  <a:pt x="1715" y="6001"/>
                  <a:pt x="1715" y="6192"/>
                </a:cubicBezTo>
                <a:lnTo>
                  <a:pt x="1715" y="6573"/>
                </a:lnTo>
                <a:lnTo>
                  <a:pt x="1691" y="6573"/>
                </a:lnTo>
                <a:cubicBezTo>
                  <a:pt x="1677" y="6573"/>
                  <a:pt x="1663" y="6574"/>
                  <a:pt x="1648" y="6574"/>
                </a:cubicBezTo>
                <a:cubicBezTo>
                  <a:pt x="930" y="6574"/>
                  <a:pt x="358" y="5987"/>
                  <a:pt x="358" y="5251"/>
                </a:cubicBezTo>
                <a:lnTo>
                  <a:pt x="358" y="2620"/>
                </a:lnTo>
                <a:cubicBezTo>
                  <a:pt x="358" y="2299"/>
                  <a:pt x="608" y="2037"/>
                  <a:pt x="941" y="2037"/>
                </a:cubicBezTo>
                <a:close/>
                <a:moveTo>
                  <a:pt x="11097" y="2049"/>
                </a:moveTo>
                <a:cubicBezTo>
                  <a:pt x="11419" y="2049"/>
                  <a:pt x="11681" y="2299"/>
                  <a:pt x="11681" y="2632"/>
                </a:cubicBezTo>
                <a:lnTo>
                  <a:pt x="11681" y="5263"/>
                </a:lnTo>
                <a:cubicBezTo>
                  <a:pt x="11669" y="6001"/>
                  <a:pt x="11073" y="6597"/>
                  <a:pt x="10347" y="6597"/>
                </a:cubicBezTo>
                <a:lnTo>
                  <a:pt x="10323" y="6204"/>
                </a:lnTo>
                <a:cubicBezTo>
                  <a:pt x="10323" y="6001"/>
                  <a:pt x="10168" y="5847"/>
                  <a:pt x="9966" y="5847"/>
                </a:cubicBezTo>
                <a:lnTo>
                  <a:pt x="9954" y="5847"/>
                </a:lnTo>
                <a:lnTo>
                  <a:pt x="9954" y="2049"/>
                </a:lnTo>
                <a:close/>
                <a:moveTo>
                  <a:pt x="3180" y="6192"/>
                </a:moveTo>
                <a:cubicBezTo>
                  <a:pt x="3180" y="6192"/>
                  <a:pt x="3203" y="6192"/>
                  <a:pt x="3203" y="6204"/>
                </a:cubicBezTo>
                <a:lnTo>
                  <a:pt x="3203" y="7144"/>
                </a:lnTo>
                <a:cubicBezTo>
                  <a:pt x="3203" y="7144"/>
                  <a:pt x="3203" y="7156"/>
                  <a:pt x="3180" y="7156"/>
                </a:cubicBezTo>
                <a:lnTo>
                  <a:pt x="2048" y="7156"/>
                </a:lnTo>
                <a:cubicBezTo>
                  <a:pt x="2048" y="7156"/>
                  <a:pt x="2037" y="7156"/>
                  <a:pt x="2037" y="7144"/>
                </a:cubicBezTo>
                <a:lnTo>
                  <a:pt x="2037" y="6204"/>
                </a:lnTo>
                <a:cubicBezTo>
                  <a:pt x="2037" y="6204"/>
                  <a:pt x="2037" y="6192"/>
                  <a:pt x="2048" y="6192"/>
                </a:cubicBezTo>
                <a:lnTo>
                  <a:pt x="2441" y="6192"/>
                </a:lnTo>
                <a:lnTo>
                  <a:pt x="2441" y="6573"/>
                </a:lnTo>
                <a:cubicBezTo>
                  <a:pt x="2441" y="6668"/>
                  <a:pt x="2525" y="6752"/>
                  <a:pt x="2620" y="6752"/>
                </a:cubicBezTo>
                <a:cubicBezTo>
                  <a:pt x="2727" y="6752"/>
                  <a:pt x="2799" y="6680"/>
                  <a:pt x="2799" y="6573"/>
                </a:cubicBezTo>
                <a:lnTo>
                  <a:pt x="2799" y="6192"/>
                </a:lnTo>
                <a:close/>
                <a:moveTo>
                  <a:pt x="9966" y="6192"/>
                </a:moveTo>
                <a:cubicBezTo>
                  <a:pt x="9966" y="6192"/>
                  <a:pt x="9978" y="6192"/>
                  <a:pt x="9978" y="6204"/>
                </a:cubicBezTo>
                <a:lnTo>
                  <a:pt x="9990" y="7144"/>
                </a:lnTo>
                <a:lnTo>
                  <a:pt x="8835" y="7156"/>
                </a:lnTo>
                <a:cubicBezTo>
                  <a:pt x="8835" y="7156"/>
                  <a:pt x="8823" y="7156"/>
                  <a:pt x="8823" y="7144"/>
                </a:cubicBezTo>
                <a:lnTo>
                  <a:pt x="8823" y="6204"/>
                </a:lnTo>
                <a:cubicBezTo>
                  <a:pt x="8823" y="6204"/>
                  <a:pt x="8823" y="6192"/>
                  <a:pt x="8835" y="6192"/>
                </a:cubicBezTo>
                <a:lnTo>
                  <a:pt x="9228" y="6192"/>
                </a:lnTo>
                <a:lnTo>
                  <a:pt x="9228" y="6573"/>
                </a:lnTo>
                <a:cubicBezTo>
                  <a:pt x="9228" y="6680"/>
                  <a:pt x="9299" y="6752"/>
                  <a:pt x="9406" y="6752"/>
                </a:cubicBezTo>
                <a:cubicBezTo>
                  <a:pt x="9514" y="6752"/>
                  <a:pt x="9585" y="6680"/>
                  <a:pt x="9585" y="6573"/>
                </a:cubicBezTo>
                <a:lnTo>
                  <a:pt x="9585" y="6192"/>
                </a:lnTo>
                <a:close/>
                <a:moveTo>
                  <a:pt x="727" y="6632"/>
                </a:moveTo>
                <a:cubicBezTo>
                  <a:pt x="989" y="6823"/>
                  <a:pt x="1322" y="6930"/>
                  <a:pt x="1679" y="6930"/>
                </a:cubicBezTo>
                <a:lnTo>
                  <a:pt x="1691" y="6930"/>
                </a:lnTo>
                <a:lnTo>
                  <a:pt x="1691" y="7121"/>
                </a:lnTo>
                <a:cubicBezTo>
                  <a:pt x="1691" y="7335"/>
                  <a:pt x="1858" y="7478"/>
                  <a:pt x="2048" y="7478"/>
                </a:cubicBezTo>
                <a:lnTo>
                  <a:pt x="2810" y="7478"/>
                </a:lnTo>
                <a:lnTo>
                  <a:pt x="2810" y="9966"/>
                </a:lnTo>
                <a:lnTo>
                  <a:pt x="2429" y="9966"/>
                </a:lnTo>
                <a:lnTo>
                  <a:pt x="2429" y="8085"/>
                </a:lnTo>
                <a:cubicBezTo>
                  <a:pt x="2429" y="7978"/>
                  <a:pt x="2346" y="7906"/>
                  <a:pt x="2239" y="7906"/>
                </a:cubicBezTo>
                <a:cubicBezTo>
                  <a:pt x="2144" y="7906"/>
                  <a:pt x="2060" y="7978"/>
                  <a:pt x="2060" y="8085"/>
                </a:cubicBezTo>
                <a:lnTo>
                  <a:pt x="2060" y="9966"/>
                </a:lnTo>
                <a:lnTo>
                  <a:pt x="1108" y="9966"/>
                </a:lnTo>
                <a:cubicBezTo>
                  <a:pt x="905" y="9966"/>
                  <a:pt x="727" y="9788"/>
                  <a:pt x="727" y="9585"/>
                </a:cubicBezTo>
                <a:lnTo>
                  <a:pt x="727" y="6632"/>
                </a:lnTo>
                <a:close/>
                <a:moveTo>
                  <a:pt x="8466" y="6942"/>
                </a:moveTo>
                <a:lnTo>
                  <a:pt x="8466" y="7144"/>
                </a:lnTo>
                <a:cubicBezTo>
                  <a:pt x="8466" y="7347"/>
                  <a:pt x="8633" y="7502"/>
                  <a:pt x="8823" y="7502"/>
                </a:cubicBezTo>
                <a:lnTo>
                  <a:pt x="9585" y="7502"/>
                </a:lnTo>
                <a:lnTo>
                  <a:pt x="9597" y="9966"/>
                </a:lnTo>
                <a:lnTo>
                  <a:pt x="9192" y="9966"/>
                </a:lnTo>
                <a:lnTo>
                  <a:pt x="9192" y="8085"/>
                </a:lnTo>
                <a:cubicBezTo>
                  <a:pt x="9192" y="7978"/>
                  <a:pt x="9121" y="7906"/>
                  <a:pt x="9014" y="7906"/>
                </a:cubicBezTo>
                <a:cubicBezTo>
                  <a:pt x="8906" y="7906"/>
                  <a:pt x="8835" y="7978"/>
                  <a:pt x="8835" y="8085"/>
                </a:cubicBezTo>
                <a:lnTo>
                  <a:pt x="8835" y="9966"/>
                </a:lnTo>
                <a:lnTo>
                  <a:pt x="3168" y="9966"/>
                </a:lnTo>
                <a:lnTo>
                  <a:pt x="3168" y="7502"/>
                </a:lnTo>
                <a:lnTo>
                  <a:pt x="3180" y="7502"/>
                </a:lnTo>
                <a:cubicBezTo>
                  <a:pt x="3394" y="7502"/>
                  <a:pt x="3537" y="7335"/>
                  <a:pt x="3537" y="7144"/>
                </a:cubicBezTo>
                <a:lnTo>
                  <a:pt x="3537" y="6942"/>
                </a:lnTo>
                <a:close/>
                <a:moveTo>
                  <a:pt x="11300" y="6656"/>
                </a:moveTo>
                <a:lnTo>
                  <a:pt x="11300" y="9585"/>
                </a:lnTo>
                <a:cubicBezTo>
                  <a:pt x="11300" y="9788"/>
                  <a:pt x="11121" y="9966"/>
                  <a:pt x="10907" y="9966"/>
                </a:cubicBezTo>
                <a:lnTo>
                  <a:pt x="9954" y="9966"/>
                </a:lnTo>
                <a:lnTo>
                  <a:pt x="9954" y="7502"/>
                </a:lnTo>
                <a:lnTo>
                  <a:pt x="9966" y="7502"/>
                </a:lnTo>
                <a:cubicBezTo>
                  <a:pt x="10180" y="7502"/>
                  <a:pt x="10323" y="7335"/>
                  <a:pt x="10323" y="7144"/>
                </a:cubicBezTo>
                <a:lnTo>
                  <a:pt x="10323" y="6954"/>
                </a:lnTo>
                <a:lnTo>
                  <a:pt x="10347" y="6954"/>
                </a:lnTo>
                <a:cubicBezTo>
                  <a:pt x="10704" y="6954"/>
                  <a:pt x="11026" y="6847"/>
                  <a:pt x="11300" y="6656"/>
                </a:cubicBezTo>
                <a:close/>
                <a:moveTo>
                  <a:pt x="5144" y="1"/>
                </a:moveTo>
                <a:cubicBezTo>
                  <a:pt x="4787" y="1"/>
                  <a:pt x="4489" y="239"/>
                  <a:pt x="4418" y="584"/>
                </a:cubicBezTo>
                <a:lnTo>
                  <a:pt x="4168" y="1691"/>
                </a:lnTo>
                <a:lnTo>
                  <a:pt x="917" y="1691"/>
                </a:lnTo>
                <a:cubicBezTo>
                  <a:pt x="417" y="1691"/>
                  <a:pt x="1" y="2108"/>
                  <a:pt x="1" y="2620"/>
                </a:cubicBezTo>
                <a:lnTo>
                  <a:pt x="1" y="5251"/>
                </a:lnTo>
                <a:cubicBezTo>
                  <a:pt x="1" y="5656"/>
                  <a:pt x="132" y="6025"/>
                  <a:pt x="370" y="6311"/>
                </a:cubicBezTo>
                <a:lnTo>
                  <a:pt x="370" y="9585"/>
                </a:lnTo>
                <a:cubicBezTo>
                  <a:pt x="370" y="9990"/>
                  <a:pt x="703" y="10323"/>
                  <a:pt x="1120" y="10323"/>
                </a:cubicBezTo>
                <a:lnTo>
                  <a:pt x="10907" y="10323"/>
                </a:lnTo>
                <a:cubicBezTo>
                  <a:pt x="11311" y="10323"/>
                  <a:pt x="11657" y="10002"/>
                  <a:pt x="11657" y="9585"/>
                </a:cubicBezTo>
                <a:lnTo>
                  <a:pt x="11657" y="6311"/>
                </a:lnTo>
                <a:cubicBezTo>
                  <a:pt x="11883" y="6025"/>
                  <a:pt x="12026" y="5656"/>
                  <a:pt x="12026" y="5251"/>
                </a:cubicBezTo>
                <a:lnTo>
                  <a:pt x="12026" y="2620"/>
                </a:lnTo>
                <a:cubicBezTo>
                  <a:pt x="12026" y="2108"/>
                  <a:pt x="11609" y="1691"/>
                  <a:pt x="11097" y="1691"/>
                </a:cubicBezTo>
                <a:lnTo>
                  <a:pt x="7859" y="1691"/>
                </a:lnTo>
                <a:lnTo>
                  <a:pt x="7609" y="584"/>
                </a:lnTo>
                <a:cubicBezTo>
                  <a:pt x="7525" y="239"/>
                  <a:pt x="7228" y="1"/>
                  <a:pt x="687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8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7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7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6" grpId="0" animBg="1"/>
          <p:bldP spid="7" grpId="0" animBg="1"/>
          <p:bldP spid="87" grpId="0"/>
          <p:bldP spid="89" grpId="0"/>
          <p:bldP spid="9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6" grpId="0" animBg="1"/>
          <p:bldP spid="7" grpId="0" animBg="1"/>
          <p:bldP spid="87" grpId="0"/>
          <p:bldP spid="89" grpId="0"/>
          <p:bldP spid="90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856711" y="11429"/>
            <a:ext cx="1017566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КРИТЕРИИ ОТНЕСЕНИЯ К 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ТЕРРИТОРИАЛЬНЫМ СЕТЕВЫМ 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ОРГАНИЗАЦИЯМ</a:t>
            </a:r>
            <a:endParaRPr lang="ru-RU" sz="2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759" y="11429"/>
            <a:ext cx="502761" cy="46161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0637" y="32429"/>
            <a:ext cx="452362" cy="44061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25482" y="6492875"/>
            <a:ext cx="2743200" cy="365125"/>
          </a:xfrm>
        </p:spPr>
        <p:txBody>
          <a:bodyPr/>
          <a:lstStyle/>
          <a:p>
            <a:fld id="{31F26DC6-2DC4-452B-B163-FE3FF404720D}" type="slidenum">
              <a:rPr lang="ru-RU" smtClean="0"/>
              <a:t>7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1646"/>
              </p:ext>
            </p:extLst>
          </p:nvPr>
        </p:nvGraphicFramePr>
        <p:xfrm>
          <a:off x="1059658" y="1184824"/>
          <a:ext cx="10429337" cy="5027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9818">
                  <a:extLst>
                    <a:ext uri="{9D8B030D-6E8A-4147-A177-3AD203B41FA5}">
                      <a16:colId xmlns:a16="http://schemas.microsoft.com/office/drawing/2014/main" val="604645985"/>
                    </a:ext>
                  </a:extLst>
                </a:gridCol>
                <a:gridCol w="1722355">
                  <a:extLst>
                    <a:ext uri="{9D8B030D-6E8A-4147-A177-3AD203B41FA5}">
                      <a16:colId xmlns:a16="http://schemas.microsoft.com/office/drawing/2014/main" val="1282056916"/>
                    </a:ext>
                  </a:extLst>
                </a:gridCol>
                <a:gridCol w="1627150">
                  <a:extLst>
                    <a:ext uri="{9D8B030D-6E8A-4147-A177-3AD203B41FA5}">
                      <a16:colId xmlns:a16="http://schemas.microsoft.com/office/drawing/2014/main" val="3749389753"/>
                    </a:ext>
                  </a:extLst>
                </a:gridCol>
                <a:gridCol w="1480014">
                  <a:extLst>
                    <a:ext uri="{9D8B030D-6E8A-4147-A177-3AD203B41FA5}">
                      <a16:colId xmlns:a16="http://schemas.microsoft.com/office/drawing/2014/main" val="1622942495"/>
                    </a:ext>
                  </a:extLst>
                </a:gridCol>
              </a:tblGrid>
              <a:tr h="616708"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Критерии</a:t>
                      </a:r>
                      <a:endParaRPr lang="ru-RU" sz="1800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  <a:endParaRPr lang="ru-RU" sz="1800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  <a:endParaRPr lang="ru-RU" sz="1800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  <a:endParaRPr lang="ru-RU" sz="1800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311552"/>
                  </a:ext>
                </a:extLst>
              </a:tr>
              <a:tr h="956005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Владение на праве собственности и (или) на ином законном основании на срок не менее долгосрочного периода регулирования: 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380228"/>
                  </a:ext>
                </a:extLst>
              </a:tr>
              <a:tr h="12998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трансформаторными и иными подстанциями 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установленными силовыми трансформаторами, сумма 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номинальных мощностей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которых составляет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менее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МВА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менее 30 МВА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менее 150 МВА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884204"/>
                  </a:ext>
                </a:extLst>
              </a:tr>
              <a:tr h="21546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линиями электропередачи 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непосредственно соединенными с трансформаторными и иными подстанциями, не менее 2 проектных номинальных классов напряжения: 110 </a:t>
                      </a:r>
                      <a:r>
                        <a:rPr lang="ru-RU" sz="1600" b="0" i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выше, 35 </a:t>
                      </a:r>
                      <a:r>
                        <a:rPr lang="ru-RU" sz="1600" b="0" i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1 - 20 </a:t>
                      </a:r>
                      <a:r>
                        <a:rPr lang="ru-RU" sz="1600" b="0" i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ниже 1 </a:t>
                      </a:r>
                      <a:r>
                        <a:rPr lang="ru-RU" sz="1600" b="0" i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трехфазных участков линий электропередачи, </a:t>
                      </a: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протяженностей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которых по трассе составляет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менее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 км</a:t>
                      </a:r>
                    </a:p>
                    <a:p>
                      <a:pPr algn="ctr"/>
                      <a:endParaRPr lang="ru-RU" sz="180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менее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км</a:t>
                      </a:r>
                    </a:p>
                    <a:p>
                      <a:pPr algn="ctr"/>
                      <a:endParaRPr lang="ru-RU" sz="180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менее 300 км</a:t>
                      </a:r>
                    </a:p>
                    <a:p>
                      <a:pPr algn="ctr"/>
                      <a:endParaRPr lang="ru-RU" sz="180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152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89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7">
            <a:extLst>
              <a:ext uri="{FF2B5EF4-FFF2-40B4-BE49-F238E27FC236}">
                <a16:creationId xmlns:a16="http://schemas.microsoft.com/office/drawing/2014/main" id="{945D22DB-EB81-46C0-833A-4FCB07484DB6}"/>
              </a:ext>
            </a:extLst>
          </p:cNvPr>
          <p:cNvSpPr>
            <a:spLocks/>
          </p:cNvSpPr>
          <p:nvPr/>
        </p:nvSpPr>
        <p:spPr bwMode="auto">
          <a:xfrm>
            <a:off x="3382420" y="1392786"/>
            <a:ext cx="2166454" cy="2682562"/>
          </a:xfrm>
          <a:custGeom>
            <a:avLst/>
            <a:gdLst/>
            <a:ahLst/>
            <a:cxnLst>
              <a:cxn ang="0">
                <a:pos x="315" y="317"/>
              </a:cxn>
              <a:cxn ang="0">
                <a:pos x="239" y="317"/>
              </a:cxn>
              <a:cxn ang="0">
                <a:pos x="244" y="320"/>
              </a:cxn>
              <a:cxn ang="0">
                <a:pos x="255" y="349"/>
              </a:cxn>
              <a:cxn ang="0">
                <a:pos x="244" y="378"/>
              </a:cxn>
              <a:cxn ang="0">
                <a:pos x="226" y="389"/>
              </a:cxn>
              <a:cxn ang="0">
                <a:pos x="215" y="390"/>
              </a:cxn>
              <a:cxn ang="0">
                <a:pos x="204" y="389"/>
              </a:cxn>
              <a:cxn ang="0">
                <a:pos x="186" y="378"/>
              </a:cxn>
              <a:cxn ang="0">
                <a:pos x="174" y="349"/>
              </a:cxn>
              <a:cxn ang="0">
                <a:pos x="186" y="320"/>
              </a:cxn>
              <a:cxn ang="0">
                <a:pos x="190" y="317"/>
              </a:cxn>
              <a:cxn ang="0">
                <a:pos x="144" y="317"/>
              </a:cxn>
              <a:cxn ang="0">
                <a:pos x="101" y="214"/>
              </a:cxn>
              <a:cxn ang="0">
                <a:pos x="0" y="171"/>
              </a:cxn>
              <a:cxn ang="0">
                <a:pos x="0" y="128"/>
              </a:cxn>
              <a:cxn ang="0">
                <a:pos x="29" y="140"/>
              </a:cxn>
              <a:cxn ang="0">
                <a:pos x="58" y="128"/>
              </a:cxn>
              <a:cxn ang="0">
                <a:pos x="70" y="99"/>
              </a:cxn>
              <a:cxn ang="0">
                <a:pos x="58" y="70"/>
              </a:cxn>
              <a:cxn ang="0">
                <a:pos x="29" y="58"/>
              </a:cxn>
              <a:cxn ang="0">
                <a:pos x="0" y="70"/>
              </a:cxn>
              <a:cxn ang="0">
                <a:pos x="0" y="0"/>
              </a:cxn>
              <a:cxn ang="0">
                <a:pos x="202" y="74"/>
              </a:cxn>
              <a:cxn ang="0">
                <a:pos x="171" y="87"/>
              </a:cxn>
              <a:cxn ang="0">
                <a:pos x="158" y="119"/>
              </a:cxn>
              <a:cxn ang="0">
                <a:pos x="171" y="151"/>
              </a:cxn>
              <a:cxn ang="0">
                <a:pos x="203" y="164"/>
              </a:cxn>
              <a:cxn ang="0">
                <a:pos x="235" y="151"/>
              </a:cxn>
              <a:cxn ang="0">
                <a:pos x="247" y="121"/>
              </a:cxn>
              <a:cxn ang="0">
                <a:pos x="315" y="317"/>
              </a:cxn>
            </a:cxnLst>
            <a:rect l="0" t="0" r="r" b="b"/>
            <a:pathLst>
              <a:path w="315" h="390">
                <a:moveTo>
                  <a:pt x="315" y="317"/>
                </a:moveTo>
                <a:cubicBezTo>
                  <a:pt x="239" y="317"/>
                  <a:pt x="239" y="317"/>
                  <a:pt x="239" y="317"/>
                </a:cubicBezTo>
                <a:cubicBezTo>
                  <a:pt x="241" y="318"/>
                  <a:pt x="242" y="319"/>
                  <a:pt x="244" y="320"/>
                </a:cubicBezTo>
                <a:cubicBezTo>
                  <a:pt x="251" y="328"/>
                  <a:pt x="255" y="338"/>
                  <a:pt x="255" y="349"/>
                </a:cubicBezTo>
                <a:cubicBezTo>
                  <a:pt x="255" y="361"/>
                  <a:pt x="251" y="370"/>
                  <a:pt x="244" y="378"/>
                </a:cubicBezTo>
                <a:cubicBezTo>
                  <a:pt x="238" y="384"/>
                  <a:pt x="232" y="387"/>
                  <a:pt x="226" y="389"/>
                </a:cubicBezTo>
                <a:cubicBezTo>
                  <a:pt x="222" y="390"/>
                  <a:pt x="218" y="390"/>
                  <a:pt x="215" y="390"/>
                </a:cubicBezTo>
                <a:cubicBezTo>
                  <a:pt x="211" y="390"/>
                  <a:pt x="207" y="390"/>
                  <a:pt x="204" y="389"/>
                </a:cubicBezTo>
                <a:cubicBezTo>
                  <a:pt x="197" y="387"/>
                  <a:pt x="191" y="384"/>
                  <a:pt x="186" y="378"/>
                </a:cubicBezTo>
                <a:cubicBezTo>
                  <a:pt x="178" y="370"/>
                  <a:pt x="174" y="361"/>
                  <a:pt x="174" y="349"/>
                </a:cubicBezTo>
                <a:cubicBezTo>
                  <a:pt x="174" y="338"/>
                  <a:pt x="178" y="328"/>
                  <a:pt x="186" y="320"/>
                </a:cubicBezTo>
                <a:cubicBezTo>
                  <a:pt x="187" y="319"/>
                  <a:pt x="189" y="318"/>
                  <a:pt x="190" y="317"/>
                </a:cubicBezTo>
                <a:cubicBezTo>
                  <a:pt x="144" y="317"/>
                  <a:pt x="144" y="317"/>
                  <a:pt x="144" y="317"/>
                </a:cubicBezTo>
                <a:cubicBezTo>
                  <a:pt x="144" y="277"/>
                  <a:pt x="129" y="242"/>
                  <a:pt x="101" y="214"/>
                </a:cubicBezTo>
                <a:cubicBezTo>
                  <a:pt x="73" y="186"/>
                  <a:pt x="40" y="172"/>
                  <a:pt x="0" y="171"/>
                </a:cubicBezTo>
                <a:cubicBezTo>
                  <a:pt x="0" y="128"/>
                  <a:pt x="0" y="128"/>
                  <a:pt x="0" y="128"/>
                </a:cubicBezTo>
                <a:cubicBezTo>
                  <a:pt x="8" y="136"/>
                  <a:pt x="18" y="140"/>
                  <a:pt x="29" y="140"/>
                </a:cubicBezTo>
                <a:cubicBezTo>
                  <a:pt x="41" y="140"/>
                  <a:pt x="50" y="136"/>
                  <a:pt x="58" y="128"/>
                </a:cubicBezTo>
                <a:cubicBezTo>
                  <a:pt x="66" y="120"/>
                  <a:pt x="70" y="110"/>
                  <a:pt x="70" y="99"/>
                </a:cubicBezTo>
                <a:cubicBezTo>
                  <a:pt x="70" y="88"/>
                  <a:pt x="66" y="78"/>
                  <a:pt x="58" y="70"/>
                </a:cubicBezTo>
                <a:cubicBezTo>
                  <a:pt x="50" y="62"/>
                  <a:pt x="41" y="58"/>
                  <a:pt x="29" y="58"/>
                </a:cubicBezTo>
                <a:cubicBezTo>
                  <a:pt x="18" y="58"/>
                  <a:pt x="8" y="62"/>
                  <a:pt x="0" y="70"/>
                </a:cubicBezTo>
                <a:cubicBezTo>
                  <a:pt x="0" y="0"/>
                  <a:pt x="0" y="0"/>
                  <a:pt x="0" y="0"/>
                </a:cubicBezTo>
                <a:cubicBezTo>
                  <a:pt x="77" y="1"/>
                  <a:pt x="145" y="25"/>
                  <a:pt x="202" y="74"/>
                </a:cubicBezTo>
                <a:cubicBezTo>
                  <a:pt x="190" y="74"/>
                  <a:pt x="180" y="79"/>
                  <a:pt x="171" y="87"/>
                </a:cubicBezTo>
                <a:cubicBezTo>
                  <a:pt x="162" y="96"/>
                  <a:pt x="158" y="107"/>
                  <a:pt x="158" y="119"/>
                </a:cubicBezTo>
                <a:cubicBezTo>
                  <a:pt x="158" y="131"/>
                  <a:pt x="162" y="142"/>
                  <a:pt x="171" y="151"/>
                </a:cubicBezTo>
                <a:cubicBezTo>
                  <a:pt x="180" y="159"/>
                  <a:pt x="190" y="164"/>
                  <a:pt x="203" y="164"/>
                </a:cubicBezTo>
                <a:cubicBezTo>
                  <a:pt x="215" y="164"/>
                  <a:pt x="226" y="159"/>
                  <a:pt x="235" y="151"/>
                </a:cubicBezTo>
                <a:cubicBezTo>
                  <a:pt x="243" y="142"/>
                  <a:pt x="247" y="133"/>
                  <a:pt x="247" y="121"/>
                </a:cubicBezTo>
                <a:cubicBezTo>
                  <a:pt x="292" y="177"/>
                  <a:pt x="315" y="242"/>
                  <a:pt x="315" y="31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28">
            <a:extLst>
              <a:ext uri="{FF2B5EF4-FFF2-40B4-BE49-F238E27FC236}">
                <a16:creationId xmlns:a16="http://schemas.microsoft.com/office/drawing/2014/main" id="{1B19E6BA-0519-42B6-98D8-69ECC73EE6CF}"/>
              </a:ext>
            </a:extLst>
          </p:cNvPr>
          <p:cNvSpPr>
            <a:spLocks/>
          </p:cNvSpPr>
          <p:nvPr/>
        </p:nvSpPr>
        <p:spPr bwMode="auto">
          <a:xfrm>
            <a:off x="2881314" y="3574247"/>
            <a:ext cx="2667559" cy="2187459"/>
          </a:xfrm>
          <a:custGeom>
            <a:avLst/>
            <a:gdLst/>
            <a:ahLst/>
            <a:cxnLst>
              <a:cxn ang="0">
                <a:pos x="73" y="318"/>
              </a:cxn>
              <a:cxn ang="0">
                <a:pos x="73" y="243"/>
              </a:cxn>
              <a:cxn ang="0">
                <a:pos x="70" y="247"/>
              </a:cxn>
              <a:cxn ang="0">
                <a:pos x="41" y="259"/>
              </a:cxn>
              <a:cxn ang="0">
                <a:pos x="12" y="247"/>
              </a:cxn>
              <a:cxn ang="0">
                <a:pos x="0" y="218"/>
              </a:cxn>
              <a:cxn ang="0">
                <a:pos x="12" y="189"/>
              </a:cxn>
              <a:cxn ang="0">
                <a:pos x="41" y="177"/>
              </a:cxn>
              <a:cxn ang="0">
                <a:pos x="70" y="189"/>
              </a:cxn>
              <a:cxn ang="0">
                <a:pos x="73" y="192"/>
              </a:cxn>
              <a:cxn ang="0">
                <a:pos x="73" y="147"/>
              </a:cxn>
              <a:cxn ang="0">
                <a:pos x="124" y="137"/>
              </a:cxn>
              <a:cxn ang="0">
                <a:pos x="174" y="104"/>
              </a:cxn>
              <a:cxn ang="0">
                <a:pos x="199" y="72"/>
              </a:cxn>
              <a:cxn ang="0">
                <a:pos x="217" y="1"/>
              </a:cxn>
              <a:cxn ang="0">
                <a:pos x="217" y="0"/>
              </a:cxn>
              <a:cxn ang="0">
                <a:pos x="263" y="0"/>
              </a:cxn>
              <a:cxn ang="0">
                <a:pos x="259" y="3"/>
              </a:cxn>
              <a:cxn ang="0">
                <a:pos x="247" y="32"/>
              </a:cxn>
              <a:cxn ang="0">
                <a:pos x="259" y="61"/>
              </a:cxn>
              <a:cxn ang="0">
                <a:pos x="277" y="72"/>
              </a:cxn>
              <a:cxn ang="0">
                <a:pos x="288" y="73"/>
              </a:cxn>
              <a:cxn ang="0">
                <a:pos x="299" y="72"/>
              </a:cxn>
              <a:cxn ang="0">
                <a:pos x="317" y="61"/>
              </a:cxn>
              <a:cxn ang="0">
                <a:pos x="328" y="32"/>
              </a:cxn>
              <a:cxn ang="0">
                <a:pos x="317" y="3"/>
              </a:cxn>
              <a:cxn ang="0">
                <a:pos x="312" y="0"/>
              </a:cxn>
              <a:cxn ang="0">
                <a:pos x="388" y="0"/>
              </a:cxn>
              <a:cxn ang="0">
                <a:pos x="388" y="0"/>
              </a:cxn>
              <a:cxn ang="0">
                <a:pos x="380" y="72"/>
              </a:cxn>
              <a:cxn ang="0">
                <a:pos x="316" y="202"/>
              </a:cxn>
              <a:cxn ang="0">
                <a:pos x="342" y="214"/>
              </a:cxn>
              <a:cxn ang="0">
                <a:pos x="353" y="243"/>
              </a:cxn>
              <a:cxn ang="0">
                <a:pos x="342" y="272"/>
              </a:cxn>
              <a:cxn ang="0">
                <a:pos x="341" y="272"/>
              </a:cxn>
              <a:cxn ang="0">
                <a:pos x="313" y="284"/>
              </a:cxn>
              <a:cxn ang="0">
                <a:pos x="284" y="272"/>
              </a:cxn>
              <a:cxn ang="0">
                <a:pos x="284" y="272"/>
              </a:cxn>
              <a:cxn ang="0">
                <a:pos x="272" y="246"/>
              </a:cxn>
              <a:cxn ang="0">
                <a:pos x="236" y="272"/>
              </a:cxn>
              <a:cxn ang="0">
                <a:pos x="73" y="318"/>
              </a:cxn>
            </a:cxnLst>
            <a:rect l="0" t="0" r="r" b="b"/>
            <a:pathLst>
              <a:path w="388" h="318">
                <a:moveTo>
                  <a:pt x="73" y="318"/>
                </a:moveTo>
                <a:cubicBezTo>
                  <a:pt x="73" y="243"/>
                  <a:pt x="73" y="243"/>
                  <a:pt x="73" y="243"/>
                </a:cubicBezTo>
                <a:cubicBezTo>
                  <a:pt x="72" y="244"/>
                  <a:pt x="71" y="245"/>
                  <a:pt x="70" y="247"/>
                </a:cubicBezTo>
                <a:cubicBezTo>
                  <a:pt x="62" y="255"/>
                  <a:pt x="53" y="259"/>
                  <a:pt x="41" y="259"/>
                </a:cubicBezTo>
                <a:cubicBezTo>
                  <a:pt x="30" y="259"/>
                  <a:pt x="20" y="255"/>
                  <a:pt x="12" y="247"/>
                </a:cubicBezTo>
                <a:cubicBezTo>
                  <a:pt x="4" y="239"/>
                  <a:pt x="0" y="229"/>
                  <a:pt x="0" y="218"/>
                </a:cubicBezTo>
                <a:cubicBezTo>
                  <a:pt x="0" y="206"/>
                  <a:pt x="4" y="197"/>
                  <a:pt x="12" y="189"/>
                </a:cubicBezTo>
                <a:cubicBezTo>
                  <a:pt x="20" y="181"/>
                  <a:pt x="30" y="177"/>
                  <a:pt x="41" y="177"/>
                </a:cubicBezTo>
                <a:cubicBezTo>
                  <a:pt x="53" y="177"/>
                  <a:pt x="62" y="181"/>
                  <a:pt x="70" y="189"/>
                </a:cubicBezTo>
                <a:cubicBezTo>
                  <a:pt x="71" y="190"/>
                  <a:pt x="72" y="191"/>
                  <a:pt x="73" y="192"/>
                </a:cubicBezTo>
                <a:cubicBezTo>
                  <a:pt x="73" y="147"/>
                  <a:pt x="73" y="147"/>
                  <a:pt x="73" y="147"/>
                </a:cubicBezTo>
                <a:cubicBezTo>
                  <a:pt x="91" y="147"/>
                  <a:pt x="108" y="143"/>
                  <a:pt x="124" y="137"/>
                </a:cubicBezTo>
                <a:cubicBezTo>
                  <a:pt x="142" y="130"/>
                  <a:pt x="159" y="119"/>
                  <a:pt x="174" y="104"/>
                </a:cubicBezTo>
                <a:cubicBezTo>
                  <a:pt x="184" y="94"/>
                  <a:pt x="192" y="83"/>
                  <a:pt x="199" y="72"/>
                </a:cubicBezTo>
                <a:cubicBezTo>
                  <a:pt x="211" y="51"/>
                  <a:pt x="217" y="27"/>
                  <a:pt x="217" y="1"/>
                </a:cubicBezTo>
                <a:cubicBezTo>
                  <a:pt x="217" y="0"/>
                  <a:pt x="217" y="0"/>
                  <a:pt x="217" y="0"/>
                </a:cubicBezTo>
                <a:cubicBezTo>
                  <a:pt x="263" y="0"/>
                  <a:pt x="263" y="0"/>
                  <a:pt x="263" y="0"/>
                </a:cubicBezTo>
                <a:cubicBezTo>
                  <a:pt x="262" y="1"/>
                  <a:pt x="260" y="2"/>
                  <a:pt x="259" y="3"/>
                </a:cubicBezTo>
                <a:cubicBezTo>
                  <a:pt x="251" y="11"/>
                  <a:pt x="247" y="21"/>
                  <a:pt x="247" y="32"/>
                </a:cubicBezTo>
                <a:cubicBezTo>
                  <a:pt x="247" y="44"/>
                  <a:pt x="251" y="53"/>
                  <a:pt x="259" y="61"/>
                </a:cubicBezTo>
                <a:cubicBezTo>
                  <a:pt x="264" y="67"/>
                  <a:pt x="270" y="70"/>
                  <a:pt x="277" y="72"/>
                </a:cubicBezTo>
                <a:cubicBezTo>
                  <a:pt x="280" y="73"/>
                  <a:pt x="284" y="73"/>
                  <a:pt x="288" y="73"/>
                </a:cubicBezTo>
                <a:cubicBezTo>
                  <a:pt x="291" y="73"/>
                  <a:pt x="295" y="73"/>
                  <a:pt x="299" y="72"/>
                </a:cubicBezTo>
                <a:cubicBezTo>
                  <a:pt x="305" y="70"/>
                  <a:pt x="311" y="67"/>
                  <a:pt x="317" y="61"/>
                </a:cubicBezTo>
                <a:cubicBezTo>
                  <a:pt x="324" y="53"/>
                  <a:pt x="328" y="44"/>
                  <a:pt x="328" y="32"/>
                </a:cubicBezTo>
                <a:cubicBezTo>
                  <a:pt x="328" y="21"/>
                  <a:pt x="324" y="11"/>
                  <a:pt x="317" y="3"/>
                </a:cubicBezTo>
                <a:cubicBezTo>
                  <a:pt x="315" y="2"/>
                  <a:pt x="314" y="1"/>
                  <a:pt x="312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388" y="25"/>
                  <a:pt x="385" y="49"/>
                  <a:pt x="380" y="72"/>
                </a:cubicBezTo>
                <a:cubicBezTo>
                  <a:pt x="370" y="120"/>
                  <a:pt x="348" y="163"/>
                  <a:pt x="316" y="202"/>
                </a:cubicBezTo>
                <a:cubicBezTo>
                  <a:pt x="326" y="203"/>
                  <a:pt x="334" y="207"/>
                  <a:pt x="342" y="214"/>
                </a:cubicBezTo>
                <a:cubicBezTo>
                  <a:pt x="349" y="222"/>
                  <a:pt x="353" y="231"/>
                  <a:pt x="353" y="243"/>
                </a:cubicBezTo>
                <a:cubicBezTo>
                  <a:pt x="353" y="254"/>
                  <a:pt x="349" y="264"/>
                  <a:pt x="342" y="272"/>
                </a:cubicBezTo>
                <a:cubicBezTo>
                  <a:pt x="341" y="272"/>
                  <a:pt x="341" y="272"/>
                  <a:pt x="341" y="272"/>
                </a:cubicBezTo>
                <a:cubicBezTo>
                  <a:pt x="333" y="280"/>
                  <a:pt x="324" y="284"/>
                  <a:pt x="313" y="284"/>
                </a:cubicBezTo>
                <a:cubicBezTo>
                  <a:pt x="302" y="284"/>
                  <a:pt x="292" y="280"/>
                  <a:pt x="284" y="272"/>
                </a:cubicBezTo>
                <a:cubicBezTo>
                  <a:pt x="284" y="272"/>
                  <a:pt x="284" y="272"/>
                  <a:pt x="284" y="272"/>
                </a:cubicBezTo>
                <a:cubicBezTo>
                  <a:pt x="277" y="265"/>
                  <a:pt x="273" y="256"/>
                  <a:pt x="272" y="246"/>
                </a:cubicBezTo>
                <a:cubicBezTo>
                  <a:pt x="261" y="256"/>
                  <a:pt x="249" y="264"/>
                  <a:pt x="236" y="272"/>
                </a:cubicBezTo>
                <a:cubicBezTo>
                  <a:pt x="188" y="302"/>
                  <a:pt x="134" y="317"/>
                  <a:pt x="73" y="31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29">
            <a:extLst>
              <a:ext uri="{FF2B5EF4-FFF2-40B4-BE49-F238E27FC236}">
                <a16:creationId xmlns:a16="http://schemas.microsoft.com/office/drawing/2014/main" id="{0CE733AC-E075-4E89-AAC0-7BC2DACAF167}"/>
              </a:ext>
            </a:extLst>
          </p:cNvPr>
          <p:cNvSpPr>
            <a:spLocks/>
          </p:cNvSpPr>
          <p:nvPr/>
        </p:nvSpPr>
        <p:spPr bwMode="auto">
          <a:xfrm>
            <a:off x="1182961" y="3079139"/>
            <a:ext cx="2199461" cy="2682562"/>
          </a:xfrm>
          <a:custGeom>
            <a:avLst/>
            <a:gdLst/>
            <a:ahLst/>
            <a:cxnLst>
              <a:cxn ang="0">
                <a:pos x="172" y="72"/>
              </a:cxn>
              <a:cxn ang="0">
                <a:pos x="172" y="73"/>
              </a:cxn>
              <a:cxn ang="0">
                <a:pos x="214" y="176"/>
              </a:cxn>
              <a:cxn ang="0">
                <a:pos x="318" y="219"/>
              </a:cxn>
              <a:cxn ang="0">
                <a:pos x="320" y="219"/>
              </a:cxn>
              <a:cxn ang="0">
                <a:pos x="320" y="264"/>
              </a:cxn>
              <a:cxn ang="0">
                <a:pos x="317" y="261"/>
              </a:cxn>
              <a:cxn ang="0">
                <a:pos x="288" y="249"/>
              </a:cxn>
              <a:cxn ang="0">
                <a:pos x="259" y="261"/>
              </a:cxn>
              <a:cxn ang="0">
                <a:pos x="247" y="290"/>
              </a:cxn>
              <a:cxn ang="0">
                <a:pos x="259" y="319"/>
              </a:cxn>
              <a:cxn ang="0">
                <a:pos x="288" y="331"/>
              </a:cxn>
              <a:cxn ang="0">
                <a:pos x="317" y="319"/>
              </a:cxn>
              <a:cxn ang="0">
                <a:pos x="320" y="315"/>
              </a:cxn>
              <a:cxn ang="0">
                <a:pos x="320" y="390"/>
              </a:cxn>
              <a:cxn ang="0">
                <a:pos x="318" y="390"/>
              </a:cxn>
              <a:cxn ang="0">
                <a:pos x="117" y="319"/>
              </a:cxn>
              <a:cxn ang="0">
                <a:pos x="119" y="317"/>
              </a:cxn>
              <a:cxn ang="0">
                <a:pos x="151" y="303"/>
              </a:cxn>
              <a:cxn ang="0">
                <a:pos x="164" y="272"/>
              </a:cxn>
              <a:cxn ang="0">
                <a:pos x="151" y="240"/>
              </a:cxn>
              <a:cxn ang="0">
                <a:pos x="119" y="227"/>
              </a:cxn>
              <a:cxn ang="0">
                <a:pos x="87" y="240"/>
              </a:cxn>
              <a:cxn ang="0">
                <a:pos x="74" y="272"/>
              </a:cxn>
              <a:cxn ang="0">
                <a:pos x="72" y="274"/>
              </a:cxn>
              <a:cxn ang="0">
                <a:pos x="0" y="72"/>
              </a:cxn>
              <a:cxn ang="0">
                <a:pos x="0" y="72"/>
              </a:cxn>
              <a:cxn ang="0">
                <a:pos x="74" y="72"/>
              </a:cxn>
              <a:cxn ang="0">
                <a:pos x="71" y="69"/>
              </a:cxn>
              <a:cxn ang="0">
                <a:pos x="59" y="40"/>
              </a:cxn>
              <a:cxn ang="0">
                <a:pos x="71" y="11"/>
              </a:cxn>
              <a:cxn ang="0">
                <a:pos x="100" y="0"/>
              </a:cxn>
              <a:cxn ang="0">
                <a:pos x="129" y="11"/>
              </a:cxn>
              <a:cxn ang="0">
                <a:pos x="141" y="40"/>
              </a:cxn>
              <a:cxn ang="0">
                <a:pos x="129" y="69"/>
              </a:cxn>
              <a:cxn ang="0">
                <a:pos x="126" y="72"/>
              </a:cxn>
              <a:cxn ang="0">
                <a:pos x="172" y="72"/>
              </a:cxn>
            </a:cxnLst>
            <a:rect l="0" t="0" r="r" b="b"/>
            <a:pathLst>
              <a:path w="320" h="390">
                <a:moveTo>
                  <a:pt x="172" y="72"/>
                </a:moveTo>
                <a:cubicBezTo>
                  <a:pt x="172" y="72"/>
                  <a:pt x="172" y="72"/>
                  <a:pt x="172" y="73"/>
                </a:cubicBezTo>
                <a:cubicBezTo>
                  <a:pt x="172" y="113"/>
                  <a:pt x="186" y="147"/>
                  <a:pt x="214" y="176"/>
                </a:cubicBezTo>
                <a:cubicBezTo>
                  <a:pt x="243" y="205"/>
                  <a:pt x="277" y="219"/>
                  <a:pt x="318" y="219"/>
                </a:cubicBezTo>
                <a:cubicBezTo>
                  <a:pt x="319" y="219"/>
                  <a:pt x="320" y="219"/>
                  <a:pt x="320" y="219"/>
                </a:cubicBezTo>
                <a:cubicBezTo>
                  <a:pt x="320" y="264"/>
                  <a:pt x="320" y="264"/>
                  <a:pt x="320" y="264"/>
                </a:cubicBezTo>
                <a:cubicBezTo>
                  <a:pt x="319" y="263"/>
                  <a:pt x="318" y="262"/>
                  <a:pt x="317" y="261"/>
                </a:cubicBezTo>
                <a:cubicBezTo>
                  <a:pt x="309" y="253"/>
                  <a:pt x="300" y="249"/>
                  <a:pt x="288" y="249"/>
                </a:cubicBezTo>
                <a:cubicBezTo>
                  <a:pt x="277" y="249"/>
                  <a:pt x="267" y="253"/>
                  <a:pt x="259" y="261"/>
                </a:cubicBezTo>
                <a:cubicBezTo>
                  <a:pt x="251" y="269"/>
                  <a:pt x="247" y="278"/>
                  <a:pt x="247" y="290"/>
                </a:cubicBezTo>
                <a:cubicBezTo>
                  <a:pt x="247" y="301"/>
                  <a:pt x="251" y="311"/>
                  <a:pt x="259" y="319"/>
                </a:cubicBezTo>
                <a:cubicBezTo>
                  <a:pt x="267" y="327"/>
                  <a:pt x="277" y="331"/>
                  <a:pt x="288" y="331"/>
                </a:cubicBezTo>
                <a:cubicBezTo>
                  <a:pt x="300" y="331"/>
                  <a:pt x="309" y="327"/>
                  <a:pt x="317" y="319"/>
                </a:cubicBezTo>
                <a:cubicBezTo>
                  <a:pt x="318" y="317"/>
                  <a:pt x="319" y="316"/>
                  <a:pt x="320" y="315"/>
                </a:cubicBezTo>
                <a:cubicBezTo>
                  <a:pt x="320" y="390"/>
                  <a:pt x="320" y="390"/>
                  <a:pt x="320" y="390"/>
                </a:cubicBezTo>
                <a:cubicBezTo>
                  <a:pt x="319" y="390"/>
                  <a:pt x="319" y="390"/>
                  <a:pt x="318" y="390"/>
                </a:cubicBezTo>
                <a:cubicBezTo>
                  <a:pt x="241" y="390"/>
                  <a:pt x="174" y="366"/>
                  <a:pt x="117" y="319"/>
                </a:cubicBezTo>
                <a:cubicBezTo>
                  <a:pt x="119" y="317"/>
                  <a:pt x="119" y="317"/>
                  <a:pt x="119" y="317"/>
                </a:cubicBezTo>
                <a:cubicBezTo>
                  <a:pt x="132" y="317"/>
                  <a:pt x="142" y="312"/>
                  <a:pt x="151" y="303"/>
                </a:cubicBezTo>
                <a:cubicBezTo>
                  <a:pt x="160" y="295"/>
                  <a:pt x="164" y="284"/>
                  <a:pt x="164" y="272"/>
                </a:cubicBezTo>
                <a:cubicBezTo>
                  <a:pt x="164" y="259"/>
                  <a:pt x="160" y="249"/>
                  <a:pt x="151" y="240"/>
                </a:cubicBezTo>
                <a:cubicBezTo>
                  <a:pt x="142" y="231"/>
                  <a:pt x="132" y="227"/>
                  <a:pt x="119" y="227"/>
                </a:cubicBezTo>
                <a:cubicBezTo>
                  <a:pt x="107" y="227"/>
                  <a:pt x="96" y="231"/>
                  <a:pt x="87" y="240"/>
                </a:cubicBezTo>
                <a:cubicBezTo>
                  <a:pt x="79" y="249"/>
                  <a:pt x="74" y="259"/>
                  <a:pt x="74" y="272"/>
                </a:cubicBezTo>
                <a:cubicBezTo>
                  <a:pt x="72" y="274"/>
                  <a:pt x="72" y="274"/>
                  <a:pt x="72" y="274"/>
                </a:cubicBezTo>
                <a:cubicBezTo>
                  <a:pt x="24" y="217"/>
                  <a:pt x="0" y="149"/>
                  <a:pt x="0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74" y="72"/>
                  <a:pt x="74" y="72"/>
                  <a:pt x="74" y="72"/>
                </a:cubicBezTo>
                <a:cubicBezTo>
                  <a:pt x="73" y="71"/>
                  <a:pt x="72" y="70"/>
                  <a:pt x="71" y="69"/>
                </a:cubicBezTo>
                <a:cubicBezTo>
                  <a:pt x="63" y="61"/>
                  <a:pt x="59" y="52"/>
                  <a:pt x="59" y="40"/>
                </a:cubicBezTo>
                <a:cubicBezTo>
                  <a:pt x="59" y="29"/>
                  <a:pt x="63" y="19"/>
                  <a:pt x="71" y="11"/>
                </a:cubicBezTo>
                <a:cubicBezTo>
                  <a:pt x="79" y="4"/>
                  <a:pt x="89" y="0"/>
                  <a:pt x="100" y="0"/>
                </a:cubicBezTo>
                <a:cubicBezTo>
                  <a:pt x="111" y="0"/>
                  <a:pt x="121" y="4"/>
                  <a:pt x="129" y="11"/>
                </a:cubicBezTo>
                <a:cubicBezTo>
                  <a:pt x="137" y="19"/>
                  <a:pt x="141" y="29"/>
                  <a:pt x="141" y="40"/>
                </a:cubicBezTo>
                <a:cubicBezTo>
                  <a:pt x="141" y="52"/>
                  <a:pt x="137" y="61"/>
                  <a:pt x="129" y="69"/>
                </a:cubicBezTo>
                <a:cubicBezTo>
                  <a:pt x="128" y="70"/>
                  <a:pt x="127" y="71"/>
                  <a:pt x="126" y="72"/>
                </a:cubicBezTo>
                <a:lnTo>
                  <a:pt x="172" y="7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30">
            <a:extLst>
              <a:ext uri="{FF2B5EF4-FFF2-40B4-BE49-F238E27FC236}">
                <a16:creationId xmlns:a16="http://schemas.microsoft.com/office/drawing/2014/main" id="{C81830A4-CD1C-4524-8CA4-17E2D86D9A3B}"/>
              </a:ext>
            </a:extLst>
          </p:cNvPr>
          <p:cNvSpPr>
            <a:spLocks/>
          </p:cNvSpPr>
          <p:nvPr/>
        </p:nvSpPr>
        <p:spPr bwMode="auto">
          <a:xfrm>
            <a:off x="1182958" y="1392786"/>
            <a:ext cx="2682562" cy="2181458"/>
          </a:xfrm>
          <a:custGeom>
            <a:avLst/>
            <a:gdLst/>
            <a:ahLst/>
            <a:cxnLst>
              <a:cxn ang="0">
                <a:pos x="172" y="317"/>
              </a:cxn>
              <a:cxn ang="0">
                <a:pos x="126" y="317"/>
              </a:cxn>
              <a:cxn ang="0">
                <a:pos x="129" y="314"/>
              </a:cxn>
              <a:cxn ang="0">
                <a:pos x="141" y="285"/>
              </a:cxn>
              <a:cxn ang="0">
                <a:pos x="129" y="256"/>
              </a:cxn>
              <a:cxn ang="0">
                <a:pos x="100" y="245"/>
              </a:cxn>
              <a:cxn ang="0">
                <a:pos x="71" y="256"/>
              </a:cxn>
              <a:cxn ang="0">
                <a:pos x="59" y="285"/>
              </a:cxn>
              <a:cxn ang="0">
                <a:pos x="71" y="314"/>
              </a:cxn>
              <a:cxn ang="0">
                <a:pos x="74" y="317"/>
              </a:cxn>
              <a:cxn ang="0">
                <a:pos x="0" y="317"/>
              </a:cxn>
              <a:cxn ang="0">
                <a:pos x="74" y="114"/>
              </a:cxn>
              <a:cxn ang="0">
                <a:pos x="72" y="114"/>
              </a:cxn>
              <a:cxn ang="0">
                <a:pos x="43" y="102"/>
              </a:cxn>
              <a:cxn ang="0">
                <a:pos x="31" y="73"/>
              </a:cxn>
              <a:cxn ang="0">
                <a:pos x="43" y="44"/>
              </a:cxn>
              <a:cxn ang="0">
                <a:pos x="72" y="32"/>
              </a:cxn>
              <a:cxn ang="0">
                <a:pos x="101" y="44"/>
              </a:cxn>
              <a:cxn ang="0">
                <a:pos x="113" y="73"/>
              </a:cxn>
              <a:cxn ang="0">
                <a:pos x="113" y="75"/>
              </a:cxn>
              <a:cxn ang="0">
                <a:pos x="318" y="0"/>
              </a:cxn>
              <a:cxn ang="0">
                <a:pos x="320" y="0"/>
              </a:cxn>
              <a:cxn ang="0">
                <a:pos x="320" y="70"/>
              </a:cxn>
              <a:cxn ang="0">
                <a:pos x="349" y="58"/>
              </a:cxn>
              <a:cxn ang="0">
                <a:pos x="378" y="70"/>
              </a:cxn>
              <a:cxn ang="0">
                <a:pos x="390" y="99"/>
              </a:cxn>
              <a:cxn ang="0">
                <a:pos x="378" y="128"/>
              </a:cxn>
              <a:cxn ang="0">
                <a:pos x="349" y="140"/>
              </a:cxn>
              <a:cxn ang="0">
                <a:pos x="320" y="128"/>
              </a:cxn>
              <a:cxn ang="0">
                <a:pos x="320" y="171"/>
              </a:cxn>
              <a:cxn ang="0">
                <a:pos x="318" y="171"/>
              </a:cxn>
              <a:cxn ang="0">
                <a:pos x="214" y="214"/>
              </a:cxn>
              <a:cxn ang="0">
                <a:pos x="172" y="317"/>
              </a:cxn>
            </a:cxnLst>
            <a:rect l="0" t="0" r="r" b="b"/>
            <a:pathLst>
              <a:path w="390" h="317">
                <a:moveTo>
                  <a:pt x="172" y="317"/>
                </a:moveTo>
                <a:cubicBezTo>
                  <a:pt x="126" y="317"/>
                  <a:pt x="126" y="317"/>
                  <a:pt x="126" y="317"/>
                </a:cubicBezTo>
                <a:cubicBezTo>
                  <a:pt x="127" y="316"/>
                  <a:pt x="128" y="315"/>
                  <a:pt x="129" y="314"/>
                </a:cubicBezTo>
                <a:cubicBezTo>
                  <a:pt x="137" y="306"/>
                  <a:pt x="141" y="297"/>
                  <a:pt x="141" y="285"/>
                </a:cubicBezTo>
                <a:cubicBezTo>
                  <a:pt x="141" y="274"/>
                  <a:pt x="137" y="264"/>
                  <a:pt x="129" y="256"/>
                </a:cubicBezTo>
                <a:cubicBezTo>
                  <a:pt x="121" y="249"/>
                  <a:pt x="111" y="245"/>
                  <a:pt x="100" y="245"/>
                </a:cubicBezTo>
                <a:cubicBezTo>
                  <a:pt x="89" y="245"/>
                  <a:pt x="79" y="249"/>
                  <a:pt x="71" y="256"/>
                </a:cubicBezTo>
                <a:cubicBezTo>
                  <a:pt x="63" y="264"/>
                  <a:pt x="59" y="274"/>
                  <a:pt x="59" y="285"/>
                </a:cubicBezTo>
                <a:cubicBezTo>
                  <a:pt x="59" y="297"/>
                  <a:pt x="63" y="306"/>
                  <a:pt x="71" y="314"/>
                </a:cubicBezTo>
                <a:cubicBezTo>
                  <a:pt x="72" y="315"/>
                  <a:pt x="73" y="316"/>
                  <a:pt x="74" y="317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239"/>
                  <a:pt x="25" y="171"/>
                  <a:pt x="74" y="114"/>
                </a:cubicBezTo>
                <a:cubicBezTo>
                  <a:pt x="73" y="114"/>
                  <a:pt x="73" y="114"/>
                  <a:pt x="72" y="114"/>
                </a:cubicBezTo>
                <a:cubicBezTo>
                  <a:pt x="61" y="114"/>
                  <a:pt x="51" y="110"/>
                  <a:pt x="43" y="102"/>
                </a:cubicBezTo>
                <a:cubicBezTo>
                  <a:pt x="35" y="94"/>
                  <a:pt x="31" y="84"/>
                  <a:pt x="31" y="73"/>
                </a:cubicBezTo>
                <a:cubicBezTo>
                  <a:pt x="31" y="62"/>
                  <a:pt x="35" y="52"/>
                  <a:pt x="43" y="44"/>
                </a:cubicBezTo>
                <a:cubicBezTo>
                  <a:pt x="51" y="36"/>
                  <a:pt x="61" y="32"/>
                  <a:pt x="72" y="32"/>
                </a:cubicBezTo>
                <a:cubicBezTo>
                  <a:pt x="83" y="32"/>
                  <a:pt x="93" y="36"/>
                  <a:pt x="101" y="44"/>
                </a:cubicBezTo>
                <a:cubicBezTo>
                  <a:pt x="109" y="52"/>
                  <a:pt x="113" y="62"/>
                  <a:pt x="113" y="73"/>
                </a:cubicBezTo>
                <a:cubicBezTo>
                  <a:pt x="113" y="74"/>
                  <a:pt x="113" y="74"/>
                  <a:pt x="113" y="75"/>
                </a:cubicBezTo>
                <a:cubicBezTo>
                  <a:pt x="170" y="25"/>
                  <a:pt x="239" y="0"/>
                  <a:pt x="318" y="0"/>
                </a:cubicBezTo>
                <a:cubicBezTo>
                  <a:pt x="319" y="0"/>
                  <a:pt x="319" y="0"/>
                  <a:pt x="320" y="0"/>
                </a:cubicBezTo>
                <a:cubicBezTo>
                  <a:pt x="320" y="70"/>
                  <a:pt x="320" y="70"/>
                  <a:pt x="320" y="70"/>
                </a:cubicBezTo>
                <a:cubicBezTo>
                  <a:pt x="328" y="62"/>
                  <a:pt x="338" y="58"/>
                  <a:pt x="349" y="58"/>
                </a:cubicBezTo>
                <a:cubicBezTo>
                  <a:pt x="361" y="58"/>
                  <a:pt x="370" y="62"/>
                  <a:pt x="378" y="70"/>
                </a:cubicBezTo>
                <a:cubicBezTo>
                  <a:pt x="386" y="78"/>
                  <a:pt x="390" y="88"/>
                  <a:pt x="390" y="99"/>
                </a:cubicBezTo>
                <a:cubicBezTo>
                  <a:pt x="390" y="110"/>
                  <a:pt x="386" y="120"/>
                  <a:pt x="378" y="128"/>
                </a:cubicBezTo>
                <a:cubicBezTo>
                  <a:pt x="370" y="136"/>
                  <a:pt x="361" y="140"/>
                  <a:pt x="349" y="140"/>
                </a:cubicBezTo>
                <a:cubicBezTo>
                  <a:pt x="338" y="140"/>
                  <a:pt x="328" y="136"/>
                  <a:pt x="320" y="128"/>
                </a:cubicBezTo>
                <a:cubicBezTo>
                  <a:pt x="320" y="171"/>
                  <a:pt x="320" y="171"/>
                  <a:pt x="320" y="171"/>
                </a:cubicBezTo>
                <a:cubicBezTo>
                  <a:pt x="320" y="171"/>
                  <a:pt x="319" y="171"/>
                  <a:pt x="318" y="171"/>
                </a:cubicBezTo>
                <a:cubicBezTo>
                  <a:pt x="277" y="171"/>
                  <a:pt x="243" y="186"/>
                  <a:pt x="214" y="214"/>
                </a:cubicBezTo>
                <a:cubicBezTo>
                  <a:pt x="186" y="242"/>
                  <a:pt x="172" y="277"/>
                  <a:pt x="172" y="31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82">
            <a:extLst>
              <a:ext uri="{FF2B5EF4-FFF2-40B4-BE49-F238E27FC236}">
                <a16:creationId xmlns:a16="http://schemas.microsoft.com/office/drawing/2014/main" id="{AA92F509-D740-47B0-8F7F-29D6B8F91109}"/>
              </a:ext>
            </a:extLst>
          </p:cNvPr>
          <p:cNvSpPr>
            <a:spLocks noEditPoints="1"/>
          </p:cNvSpPr>
          <p:nvPr/>
        </p:nvSpPr>
        <p:spPr bwMode="auto">
          <a:xfrm>
            <a:off x="1640252" y="3821269"/>
            <a:ext cx="645975" cy="603537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35">
            <a:extLst>
              <a:ext uri="{FF2B5EF4-FFF2-40B4-BE49-F238E27FC236}">
                <a16:creationId xmlns:a16="http://schemas.microsoft.com/office/drawing/2014/main" id="{E2127EDA-106D-480D-AA51-75B550903075}"/>
              </a:ext>
            </a:extLst>
          </p:cNvPr>
          <p:cNvSpPr>
            <a:spLocks noEditPoints="1"/>
          </p:cNvSpPr>
          <p:nvPr/>
        </p:nvSpPr>
        <p:spPr bwMode="auto">
          <a:xfrm>
            <a:off x="1997614" y="2075249"/>
            <a:ext cx="570154" cy="534068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39">
            <a:extLst>
              <a:ext uri="{FF2B5EF4-FFF2-40B4-BE49-F238E27FC236}">
                <a16:creationId xmlns:a16="http://schemas.microsoft.com/office/drawing/2014/main" id="{05D977F4-C65E-43F8-91B8-C5B0046E46CC}"/>
              </a:ext>
            </a:extLst>
          </p:cNvPr>
          <p:cNvSpPr>
            <a:spLocks noEditPoints="1"/>
          </p:cNvSpPr>
          <p:nvPr/>
        </p:nvSpPr>
        <p:spPr bwMode="auto">
          <a:xfrm>
            <a:off x="3011001" y="3180912"/>
            <a:ext cx="702498" cy="691436"/>
          </a:xfrm>
          <a:custGeom>
            <a:avLst/>
            <a:gdLst/>
            <a:ahLst/>
            <a:cxnLst>
              <a:cxn ang="0">
                <a:pos x="58" y="35"/>
              </a:cxn>
              <a:cxn ang="0">
                <a:pos x="29" y="58"/>
              </a:cxn>
              <a:cxn ang="0">
                <a:pos x="9" y="50"/>
              </a:cxn>
              <a:cxn ang="0">
                <a:pos x="5" y="55"/>
              </a:cxn>
              <a:cxn ang="0">
                <a:pos x="3" y="55"/>
              </a:cxn>
              <a:cxn ang="0">
                <a:pos x="0" y="53"/>
              </a:cxn>
              <a:cxn ang="0">
                <a:pos x="0" y="36"/>
              </a:cxn>
              <a:cxn ang="0">
                <a:pos x="3" y="34"/>
              </a:cxn>
              <a:cxn ang="0">
                <a:pos x="20" y="34"/>
              </a:cxn>
              <a:cxn ang="0">
                <a:pos x="22" y="36"/>
              </a:cxn>
              <a:cxn ang="0">
                <a:pos x="22" y="38"/>
              </a:cxn>
              <a:cxn ang="0">
                <a:pos x="16" y="43"/>
              </a:cxn>
              <a:cxn ang="0">
                <a:pos x="30" y="48"/>
              </a:cxn>
              <a:cxn ang="0">
                <a:pos x="46" y="39"/>
              </a:cxn>
              <a:cxn ang="0">
                <a:pos x="48" y="34"/>
              </a:cxn>
              <a:cxn ang="0">
                <a:pos x="49" y="34"/>
              </a:cxn>
              <a:cxn ang="0">
                <a:pos x="57" y="34"/>
              </a:cxn>
              <a:cxn ang="0">
                <a:pos x="58" y="35"/>
              </a:cxn>
              <a:cxn ang="0">
                <a:pos x="58" y="35"/>
              </a:cxn>
              <a:cxn ang="0">
                <a:pos x="59" y="21"/>
              </a:cxn>
              <a:cxn ang="0">
                <a:pos x="56" y="24"/>
              </a:cxn>
              <a:cxn ang="0">
                <a:pos x="39" y="24"/>
              </a:cxn>
              <a:cxn ang="0">
                <a:pos x="37" y="21"/>
              </a:cxn>
              <a:cxn ang="0">
                <a:pos x="38" y="20"/>
              </a:cxn>
              <a:cxn ang="0">
                <a:pos x="43" y="14"/>
              </a:cxn>
              <a:cxn ang="0">
                <a:pos x="30" y="9"/>
              </a:cxn>
              <a:cxn ang="0">
                <a:pos x="13" y="19"/>
              </a:cxn>
              <a:cxn ang="0">
                <a:pos x="11" y="23"/>
              </a:cxn>
              <a:cxn ang="0">
                <a:pos x="10" y="24"/>
              </a:cxn>
              <a:cxn ang="0">
                <a:pos x="2" y="24"/>
              </a:cxn>
              <a:cxn ang="0">
                <a:pos x="1" y="23"/>
              </a:cxn>
              <a:cxn ang="0">
                <a:pos x="1" y="22"/>
              </a:cxn>
              <a:cxn ang="0">
                <a:pos x="30" y="0"/>
              </a:cxn>
              <a:cxn ang="0">
                <a:pos x="50" y="8"/>
              </a:cxn>
              <a:cxn ang="0">
                <a:pos x="55" y="3"/>
              </a:cxn>
              <a:cxn ang="0">
                <a:pos x="56" y="2"/>
              </a:cxn>
              <a:cxn ang="0">
                <a:pos x="59" y="4"/>
              </a:cxn>
              <a:cxn ang="0">
                <a:pos x="59" y="21"/>
              </a:cxn>
            </a:cxnLst>
            <a:rect l="0" t="0" r="r" b="b"/>
            <a:pathLst>
              <a:path w="59" h="58">
                <a:moveTo>
                  <a:pt x="58" y="35"/>
                </a:moveTo>
                <a:cubicBezTo>
                  <a:pt x="55" y="48"/>
                  <a:pt x="43" y="58"/>
                  <a:pt x="29" y="58"/>
                </a:cubicBezTo>
                <a:cubicBezTo>
                  <a:pt x="22" y="58"/>
                  <a:pt x="15" y="55"/>
                  <a:pt x="9" y="50"/>
                </a:cubicBezTo>
                <a:cubicBezTo>
                  <a:pt x="5" y="55"/>
                  <a:pt x="5" y="55"/>
                  <a:pt x="5" y="55"/>
                </a:cubicBezTo>
                <a:cubicBezTo>
                  <a:pt x="4" y="55"/>
                  <a:pt x="4" y="55"/>
                  <a:pt x="3" y="55"/>
                </a:cubicBezTo>
                <a:cubicBezTo>
                  <a:pt x="2" y="55"/>
                  <a:pt x="0" y="54"/>
                  <a:pt x="0" y="53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5"/>
                  <a:pt x="2" y="34"/>
                  <a:pt x="3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1" y="34"/>
                  <a:pt x="22" y="35"/>
                  <a:pt x="22" y="36"/>
                </a:cubicBezTo>
                <a:cubicBezTo>
                  <a:pt x="22" y="37"/>
                  <a:pt x="22" y="37"/>
                  <a:pt x="22" y="38"/>
                </a:cubicBezTo>
                <a:cubicBezTo>
                  <a:pt x="16" y="43"/>
                  <a:pt x="16" y="43"/>
                  <a:pt x="16" y="43"/>
                </a:cubicBezTo>
                <a:cubicBezTo>
                  <a:pt x="20" y="46"/>
                  <a:pt x="25" y="48"/>
                  <a:pt x="30" y="48"/>
                </a:cubicBezTo>
                <a:cubicBezTo>
                  <a:pt x="36" y="48"/>
                  <a:pt x="43" y="45"/>
                  <a:pt x="46" y="39"/>
                </a:cubicBezTo>
                <a:cubicBezTo>
                  <a:pt x="47" y="37"/>
                  <a:pt x="48" y="36"/>
                  <a:pt x="48" y="34"/>
                </a:cubicBezTo>
                <a:cubicBezTo>
                  <a:pt x="48" y="34"/>
                  <a:pt x="49" y="34"/>
                  <a:pt x="49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8" y="34"/>
                  <a:pt x="58" y="35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9" y="21"/>
                </a:moveTo>
                <a:cubicBezTo>
                  <a:pt x="59" y="23"/>
                  <a:pt x="58" y="24"/>
                  <a:pt x="56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8" y="24"/>
                  <a:pt x="37" y="23"/>
                  <a:pt x="37" y="21"/>
                </a:cubicBezTo>
                <a:cubicBezTo>
                  <a:pt x="37" y="21"/>
                  <a:pt x="37" y="20"/>
                  <a:pt x="38" y="20"/>
                </a:cubicBezTo>
                <a:cubicBezTo>
                  <a:pt x="43" y="14"/>
                  <a:pt x="43" y="14"/>
                  <a:pt x="43" y="14"/>
                </a:cubicBezTo>
                <a:cubicBezTo>
                  <a:pt x="39" y="11"/>
                  <a:pt x="34" y="9"/>
                  <a:pt x="30" y="9"/>
                </a:cubicBezTo>
                <a:cubicBezTo>
                  <a:pt x="23" y="9"/>
                  <a:pt x="17" y="13"/>
                  <a:pt x="13" y="19"/>
                </a:cubicBezTo>
                <a:cubicBezTo>
                  <a:pt x="12" y="20"/>
                  <a:pt x="12" y="21"/>
                  <a:pt x="11" y="23"/>
                </a:cubicBezTo>
                <a:cubicBezTo>
                  <a:pt x="11" y="24"/>
                  <a:pt x="10" y="24"/>
                  <a:pt x="10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1" y="23"/>
                  <a:pt x="1" y="23"/>
                </a:cubicBezTo>
                <a:cubicBezTo>
                  <a:pt x="1" y="23"/>
                  <a:pt x="1" y="22"/>
                  <a:pt x="1" y="22"/>
                </a:cubicBezTo>
                <a:cubicBezTo>
                  <a:pt x="4" y="9"/>
                  <a:pt x="16" y="0"/>
                  <a:pt x="30" y="0"/>
                </a:cubicBezTo>
                <a:cubicBezTo>
                  <a:pt x="37" y="0"/>
                  <a:pt x="44" y="3"/>
                  <a:pt x="50" y="8"/>
                </a:cubicBezTo>
                <a:cubicBezTo>
                  <a:pt x="55" y="3"/>
                  <a:pt x="55" y="3"/>
                  <a:pt x="55" y="3"/>
                </a:cubicBezTo>
                <a:cubicBezTo>
                  <a:pt x="55" y="2"/>
                  <a:pt x="56" y="2"/>
                  <a:pt x="56" y="2"/>
                </a:cubicBezTo>
                <a:cubicBezTo>
                  <a:pt x="58" y="2"/>
                  <a:pt x="59" y="3"/>
                  <a:pt x="59" y="4"/>
                </a:cubicBezTo>
                <a:lnTo>
                  <a:pt x="59" y="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4">
            <a:extLst>
              <a:ext uri="{FF2B5EF4-FFF2-40B4-BE49-F238E27FC236}">
                <a16:creationId xmlns:a16="http://schemas.microsoft.com/office/drawing/2014/main" id="{10A182A3-B51E-4FA8-86B1-E148059A6562}"/>
              </a:ext>
            </a:extLst>
          </p:cNvPr>
          <p:cNvGrpSpPr/>
          <p:nvPr/>
        </p:nvGrpSpPr>
        <p:grpSpPr>
          <a:xfrm>
            <a:off x="6025230" y="1264460"/>
            <a:ext cx="934952" cy="935735"/>
            <a:chOff x="3287425" y="1417883"/>
            <a:chExt cx="648499" cy="649042"/>
          </a:xfrm>
        </p:grpSpPr>
        <p:sp>
          <p:nvSpPr>
            <p:cNvPr id="15" name="Oval 36">
              <a:extLst>
                <a:ext uri="{FF2B5EF4-FFF2-40B4-BE49-F238E27FC236}">
                  <a16:creationId xmlns:a16="http://schemas.microsoft.com/office/drawing/2014/main" id="{F11B6BD2-34C8-438C-B052-F33B950C7D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37">
              <a:extLst>
                <a:ext uri="{FF2B5EF4-FFF2-40B4-BE49-F238E27FC236}">
                  <a16:creationId xmlns:a16="http://schemas.microsoft.com/office/drawing/2014/main" id="{BFF35423-2E88-41A2-9CA3-67B028ECB7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2252" y="1492773"/>
              <a:ext cx="499833" cy="4992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17" name="Group 129">
            <a:extLst>
              <a:ext uri="{FF2B5EF4-FFF2-40B4-BE49-F238E27FC236}">
                <a16:creationId xmlns:a16="http://schemas.microsoft.com/office/drawing/2014/main" id="{1067F6EE-B563-4051-A915-B4F1A1DC1B55}"/>
              </a:ext>
            </a:extLst>
          </p:cNvPr>
          <p:cNvGrpSpPr/>
          <p:nvPr/>
        </p:nvGrpSpPr>
        <p:grpSpPr>
          <a:xfrm>
            <a:off x="6025230" y="2342283"/>
            <a:ext cx="934952" cy="935735"/>
            <a:chOff x="2779491" y="2517212"/>
            <a:chExt cx="648499" cy="649042"/>
          </a:xfrm>
        </p:grpSpPr>
        <p:sp>
          <p:nvSpPr>
            <p:cNvPr id="18" name="Oval 39">
              <a:extLst>
                <a:ext uri="{FF2B5EF4-FFF2-40B4-BE49-F238E27FC236}">
                  <a16:creationId xmlns:a16="http://schemas.microsoft.com/office/drawing/2014/main" id="{BF91892D-C338-4199-AA3D-18B7857DC3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Oval 40">
              <a:extLst>
                <a:ext uri="{FF2B5EF4-FFF2-40B4-BE49-F238E27FC236}">
                  <a16:creationId xmlns:a16="http://schemas.microsoft.com/office/drawing/2014/main" id="{D52176FD-B12F-48EE-8E18-463B47F328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30">
            <a:extLst>
              <a:ext uri="{FF2B5EF4-FFF2-40B4-BE49-F238E27FC236}">
                <a16:creationId xmlns:a16="http://schemas.microsoft.com/office/drawing/2014/main" id="{C2D70E9E-A719-45CD-938F-2ED7CC12C55A}"/>
              </a:ext>
            </a:extLst>
          </p:cNvPr>
          <p:cNvGrpSpPr/>
          <p:nvPr/>
        </p:nvGrpSpPr>
        <p:grpSpPr>
          <a:xfrm>
            <a:off x="6014167" y="3466277"/>
            <a:ext cx="934952" cy="935735"/>
            <a:chOff x="3287425" y="3613920"/>
            <a:chExt cx="648499" cy="649042"/>
          </a:xfrm>
        </p:grpSpPr>
        <p:sp>
          <p:nvSpPr>
            <p:cNvPr id="21" name="Oval 42">
              <a:extLst>
                <a:ext uri="{FF2B5EF4-FFF2-40B4-BE49-F238E27FC236}">
                  <a16:creationId xmlns:a16="http://schemas.microsoft.com/office/drawing/2014/main" id="{33520D00-7C84-488E-A11E-068CD699BB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Oval 43">
              <a:extLst>
                <a:ext uri="{FF2B5EF4-FFF2-40B4-BE49-F238E27FC236}">
                  <a16:creationId xmlns:a16="http://schemas.microsoft.com/office/drawing/2014/main" id="{0E351AF8-CB41-438A-95AC-87913F9ABB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n-US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133">
            <a:extLst>
              <a:ext uri="{FF2B5EF4-FFF2-40B4-BE49-F238E27FC236}">
                <a16:creationId xmlns:a16="http://schemas.microsoft.com/office/drawing/2014/main" id="{9A543417-2B16-4FAC-B698-08E37A1F8B4C}"/>
              </a:ext>
            </a:extLst>
          </p:cNvPr>
          <p:cNvGrpSpPr/>
          <p:nvPr/>
        </p:nvGrpSpPr>
        <p:grpSpPr>
          <a:xfrm>
            <a:off x="6025230" y="4571314"/>
            <a:ext cx="934952" cy="935735"/>
            <a:chOff x="5249342" y="1406453"/>
            <a:chExt cx="648499" cy="649042"/>
          </a:xfrm>
        </p:grpSpPr>
        <p:sp>
          <p:nvSpPr>
            <p:cNvPr id="24" name="Oval 45">
              <a:extLst>
                <a:ext uri="{FF2B5EF4-FFF2-40B4-BE49-F238E27FC236}">
                  <a16:creationId xmlns:a16="http://schemas.microsoft.com/office/drawing/2014/main" id="{39754C74-6037-4031-8921-F36F16D961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Oval 46">
              <a:extLst>
                <a:ext uri="{FF2B5EF4-FFF2-40B4-BE49-F238E27FC236}">
                  <a16:creationId xmlns:a16="http://schemas.microsoft.com/office/drawing/2014/main" id="{31B5C154-8CDF-449B-8DDF-344ABB213D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24169" y="1481343"/>
              <a:ext cx="498845" cy="4992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  <a:endParaRPr lang="en-US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068061" y="1392786"/>
            <a:ext cx="481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Строительство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новой инфраструктуры в сфере обращения с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ТКО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99517" y="2381727"/>
            <a:ext cx="48018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Применение эталонного подхода при формировании транспортных расходов в сфере обращения с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ТКО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9517" y="3526630"/>
            <a:ext cx="42786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Внедрение дифференцированных тарифных решений при введении раздельного сбора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отходов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68061" y="4774971"/>
            <a:ext cx="4776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Формирование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сознания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 в отношении повторного использования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ТКО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45277" y="31950"/>
            <a:ext cx="10175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 В СФЕРЕ ОБРАЩЕНИЯ С ТКО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759" y="11429"/>
            <a:ext cx="502761" cy="46161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0637" y="32429"/>
            <a:ext cx="452362" cy="440612"/>
          </a:xfrm>
          <a:prstGeom prst="rect">
            <a:avLst/>
          </a:prstGeom>
        </p:spPr>
      </p:pic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9427093" y="6492875"/>
            <a:ext cx="2743200" cy="365125"/>
          </a:xfrm>
        </p:spPr>
        <p:txBody>
          <a:bodyPr/>
          <a:lstStyle/>
          <a:p>
            <a:fld id="{31F26DC6-2DC4-452B-B163-FE3FF404720D}" type="slidenum">
              <a:rPr lang="ru-RU" smtClean="0"/>
              <a:t>8</a:t>
            </a:fld>
            <a:endParaRPr lang="ru-RU"/>
          </a:p>
        </p:txBody>
      </p:sp>
      <p:grpSp>
        <p:nvGrpSpPr>
          <p:cNvPr id="42" name="Google Shape;14025;p69"/>
          <p:cNvGrpSpPr/>
          <p:nvPr/>
        </p:nvGrpSpPr>
        <p:grpSpPr>
          <a:xfrm>
            <a:off x="4555346" y="2707832"/>
            <a:ext cx="487506" cy="512310"/>
            <a:chOff x="8034034" y="1518109"/>
            <a:chExt cx="282746" cy="340358"/>
          </a:xfrm>
          <a:solidFill>
            <a:schemeClr val="bg1"/>
          </a:solidFill>
        </p:grpSpPr>
        <p:sp>
          <p:nvSpPr>
            <p:cNvPr id="43" name="Google Shape;14026;p69"/>
            <p:cNvSpPr/>
            <p:nvPr/>
          </p:nvSpPr>
          <p:spPr>
            <a:xfrm>
              <a:off x="8034034" y="1518109"/>
              <a:ext cx="282746" cy="340358"/>
            </a:xfrm>
            <a:custGeom>
              <a:avLst/>
              <a:gdLst/>
              <a:ahLst/>
              <a:cxnLst/>
              <a:rect l="l" t="t" r="r" b="b"/>
              <a:pathLst>
                <a:path w="8883" h="10693" extrusionOk="0">
                  <a:moveTo>
                    <a:pt x="4525" y="322"/>
                  </a:moveTo>
                  <a:cubicBezTo>
                    <a:pt x="4858" y="322"/>
                    <a:pt x="5144" y="560"/>
                    <a:pt x="5204" y="882"/>
                  </a:cubicBezTo>
                  <a:lnTo>
                    <a:pt x="3715" y="882"/>
                  </a:lnTo>
                  <a:cubicBezTo>
                    <a:pt x="3775" y="560"/>
                    <a:pt x="4061" y="322"/>
                    <a:pt x="4406" y="322"/>
                  </a:cubicBezTo>
                  <a:close/>
                  <a:moveTo>
                    <a:pt x="6347" y="1191"/>
                  </a:moveTo>
                  <a:cubicBezTo>
                    <a:pt x="6728" y="1191"/>
                    <a:pt x="7085" y="1370"/>
                    <a:pt x="7287" y="1668"/>
                  </a:cubicBezTo>
                  <a:lnTo>
                    <a:pt x="1608" y="1668"/>
                  </a:lnTo>
                  <a:cubicBezTo>
                    <a:pt x="1810" y="1370"/>
                    <a:pt x="2167" y="1191"/>
                    <a:pt x="2537" y="1191"/>
                  </a:cubicBezTo>
                  <a:close/>
                  <a:moveTo>
                    <a:pt x="4382" y="1"/>
                  </a:moveTo>
                  <a:cubicBezTo>
                    <a:pt x="3882" y="1"/>
                    <a:pt x="3453" y="394"/>
                    <a:pt x="3370" y="882"/>
                  </a:cubicBezTo>
                  <a:lnTo>
                    <a:pt x="2525" y="882"/>
                  </a:lnTo>
                  <a:cubicBezTo>
                    <a:pt x="1977" y="882"/>
                    <a:pt x="1465" y="1191"/>
                    <a:pt x="1215" y="1668"/>
                  </a:cubicBezTo>
                  <a:lnTo>
                    <a:pt x="632" y="1668"/>
                  </a:lnTo>
                  <a:cubicBezTo>
                    <a:pt x="274" y="1668"/>
                    <a:pt x="0" y="1953"/>
                    <a:pt x="0" y="2310"/>
                  </a:cubicBezTo>
                  <a:cubicBezTo>
                    <a:pt x="0" y="2668"/>
                    <a:pt x="274" y="2953"/>
                    <a:pt x="632" y="2953"/>
                  </a:cubicBezTo>
                  <a:lnTo>
                    <a:pt x="1072" y="2953"/>
                  </a:lnTo>
                  <a:lnTo>
                    <a:pt x="1453" y="10002"/>
                  </a:lnTo>
                  <a:cubicBezTo>
                    <a:pt x="1465" y="10395"/>
                    <a:pt x="1798" y="10692"/>
                    <a:pt x="2167" y="10692"/>
                  </a:cubicBezTo>
                  <a:lnTo>
                    <a:pt x="4763" y="10692"/>
                  </a:lnTo>
                  <a:cubicBezTo>
                    <a:pt x="4846" y="10692"/>
                    <a:pt x="4906" y="10621"/>
                    <a:pt x="4906" y="10538"/>
                  </a:cubicBezTo>
                  <a:cubicBezTo>
                    <a:pt x="4906" y="10454"/>
                    <a:pt x="4834" y="10395"/>
                    <a:pt x="4763" y="10395"/>
                  </a:cubicBezTo>
                  <a:lnTo>
                    <a:pt x="2167" y="10395"/>
                  </a:lnTo>
                  <a:cubicBezTo>
                    <a:pt x="1941" y="10395"/>
                    <a:pt x="1763" y="10228"/>
                    <a:pt x="1763" y="10002"/>
                  </a:cubicBezTo>
                  <a:lnTo>
                    <a:pt x="1382" y="2965"/>
                  </a:lnTo>
                  <a:lnTo>
                    <a:pt x="2215" y="2965"/>
                  </a:lnTo>
                  <a:cubicBezTo>
                    <a:pt x="2298" y="2965"/>
                    <a:pt x="2358" y="2894"/>
                    <a:pt x="2358" y="2811"/>
                  </a:cubicBezTo>
                  <a:cubicBezTo>
                    <a:pt x="2358" y="2727"/>
                    <a:pt x="2286" y="2668"/>
                    <a:pt x="2215" y="2668"/>
                  </a:cubicBezTo>
                  <a:lnTo>
                    <a:pt x="620" y="2668"/>
                  </a:lnTo>
                  <a:cubicBezTo>
                    <a:pt x="441" y="2668"/>
                    <a:pt x="298" y="2513"/>
                    <a:pt x="298" y="2334"/>
                  </a:cubicBezTo>
                  <a:cubicBezTo>
                    <a:pt x="298" y="2168"/>
                    <a:pt x="441" y="2013"/>
                    <a:pt x="620" y="2013"/>
                  </a:cubicBezTo>
                  <a:lnTo>
                    <a:pt x="8216" y="2013"/>
                  </a:lnTo>
                  <a:cubicBezTo>
                    <a:pt x="8394" y="2013"/>
                    <a:pt x="8537" y="2168"/>
                    <a:pt x="8537" y="2334"/>
                  </a:cubicBezTo>
                  <a:cubicBezTo>
                    <a:pt x="8537" y="2513"/>
                    <a:pt x="8394" y="2668"/>
                    <a:pt x="8216" y="2668"/>
                  </a:cubicBezTo>
                  <a:lnTo>
                    <a:pt x="2941" y="2668"/>
                  </a:lnTo>
                  <a:cubicBezTo>
                    <a:pt x="2858" y="2668"/>
                    <a:pt x="2798" y="2739"/>
                    <a:pt x="2798" y="2811"/>
                  </a:cubicBezTo>
                  <a:cubicBezTo>
                    <a:pt x="2798" y="2906"/>
                    <a:pt x="2870" y="2965"/>
                    <a:pt x="2941" y="2965"/>
                  </a:cubicBezTo>
                  <a:lnTo>
                    <a:pt x="7466" y="2965"/>
                  </a:lnTo>
                  <a:lnTo>
                    <a:pt x="7061" y="10002"/>
                  </a:lnTo>
                  <a:cubicBezTo>
                    <a:pt x="7049" y="10228"/>
                    <a:pt x="6870" y="10395"/>
                    <a:pt x="6668" y="10395"/>
                  </a:cubicBezTo>
                  <a:lnTo>
                    <a:pt x="5501" y="10395"/>
                  </a:lnTo>
                  <a:cubicBezTo>
                    <a:pt x="5418" y="10395"/>
                    <a:pt x="5358" y="10466"/>
                    <a:pt x="5358" y="10538"/>
                  </a:cubicBezTo>
                  <a:cubicBezTo>
                    <a:pt x="5358" y="10633"/>
                    <a:pt x="5430" y="10692"/>
                    <a:pt x="5501" y="10692"/>
                  </a:cubicBezTo>
                  <a:lnTo>
                    <a:pt x="6668" y="10692"/>
                  </a:lnTo>
                  <a:cubicBezTo>
                    <a:pt x="7049" y="10692"/>
                    <a:pt x="7359" y="10395"/>
                    <a:pt x="7370" y="10002"/>
                  </a:cubicBezTo>
                  <a:lnTo>
                    <a:pt x="7775" y="2930"/>
                  </a:lnTo>
                  <a:lnTo>
                    <a:pt x="8216" y="2930"/>
                  </a:lnTo>
                  <a:cubicBezTo>
                    <a:pt x="8573" y="2930"/>
                    <a:pt x="8847" y="2656"/>
                    <a:pt x="8847" y="2299"/>
                  </a:cubicBezTo>
                  <a:cubicBezTo>
                    <a:pt x="8883" y="1953"/>
                    <a:pt x="8597" y="1668"/>
                    <a:pt x="8252" y="1668"/>
                  </a:cubicBezTo>
                  <a:lnTo>
                    <a:pt x="7656" y="1668"/>
                  </a:lnTo>
                  <a:cubicBezTo>
                    <a:pt x="7406" y="1179"/>
                    <a:pt x="6918" y="882"/>
                    <a:pt x="6347" y="882"/>
                  </a:cubicBezTo>
                  <a:lnTo>
                    <a:pt x="5513" y="882"/>
                  </a:lnTo>
                  <a:cubicBezTo>
                    <a:pt x="5442" y="394"/>
                    <a:pt x="5025" y="1"/>
                    <a:pt x="4501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027;p69"/>
            <p:cNvSpPr/>
            <p:nvPr/>
          </p:nvSpPr>
          <p:spPr>
            <a:xfrm>
              <a:off x="8161736" y="1632569"/>
              <a:ext cx="28456" cy="173601"/>
            </a:xfrm>
            <a:custGeom>
              <a:avLst/>
              <a:gdLst/>
              <a:ahLst/>
              <a:cxnLst/>
              <a:rect l="l" t="t" r="r" b="b"/>
              <a:pathLst>
                <a:path w="894" h="5454" extrusionOk="0">
                  <a:moveTo>
                    <a:pt x="469" y="321"/>
                  </a:moveTo>
                  <a:cubicBezTo>
                    <a:pt x="533" y="321"/>
                    <a:pt x="584" y="387"/>
                    <a:pt x="584" y="453"/>
                  </a:cubicBezTo>
                  <a:lnTo>
                    <a:pt x="584" y="5025"/>
                  </a:lnTo>
                  <a:cubicBezTo>
                    <a:pt x="584" y="5096"/>
                    <a:pt x="525" y="5156"/>
                    <a:pt x="453" y="5156"/>
                  </a:cubicBezTo>
                  <a:cubicBezTo>
                    <a:pt x="370" y="5156"/>
                    <a:pt x="310" y="5096"/>
                    <a:pt x="310" y="5025"/>
                  </a:cubicBezTo>
                  <a:lnTo>
                    <a:pt x="310" y="453"/>
                  </a:lnTo>
                  <a:cubicBezTo>
                    <a:pt x="310" y="381"/>
                    <a:pt x="370" y="322"/>
                    <a:pt x="453" y="322"/>
                  </a:cubicBezTo>
                  <a:cubicBezTo>
                    <a:pt x="459" y="321"/>
                    <a:pt x="464" y="321"/>
                    <a:pt x="469" y="321"/>
                  </a:cubicBezTo>
                  <a:close/>
                  <a:moveTo>
                    <a:pt x="453" y="0"/>
                  </a:moveTo>
                  <a:cubicBezTo>
                    <a:pt x="191" y="0"/>
                    <a:pt x="1" y="203"/>
                    <a:pt x="1" y="441"/>
                  </a:cubicBezTo>
                  <a:lnTo>
                    <a:pt x="1" y="5013"/>
                  </a:lnTo>
                  <a:cubicBezTo>
                    <a:pt x="1" y="5263"/>
                    <a:pt x="215" y="5453"/>
                    <a:pt x="453" y="5453"/>
                  </a:cubicBezTo>
                  <a:cubicBezTo>
                    <a:pt x="703" y="5453"/>
                    <a:pt x="894" y="5251"/>
                    <a:pt x="894" y="5013"/>
                  </a:cubicBezTo>
                  <a:lnTo>
                    <a:pt x="894" y="441"/>
                  </a:lnTo>
                  <a:cubicBezTo>
                    <a:pt x="894" y="203"/>
                    <a:pt x="691" y="0"/>
                    <a:pt x="453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028;p69"/>
            <p:cNvSpPr/>
            <p:nvPr/>
          </p:nvSpPr>
          <p:spPr>
            <a:xfrm>
              <a:off x="8214796" y="1632951"/>
              <a:ext cx="33008" cy="173601"/>
            </a:xfrm>
            <a:custGeom>
              <a:avLst/>
              <a:gdLst/>
              <a:ahLst/>
              <a:cxnLst/>
              <a:rect l="l" t="t" r="r" b="b"/>
              <a:pathLst>
                <a:path w="1037" h="5454" extrusionOk="0">
                  <a:moveTo>
                    <a:pt x="584" y="0"/>
                  </a:moveTo>
                  <a:cubicBezTo>
                    <a:pt x="322" y="0"/>
                    <a:pt x="132" y="191"/>
                    <a:pt x="132" y="429"/>
                  </a:cubicBezTo>
                  <a:lnTo>
                    <a:pt x="1" y="5001"/>
                  </a:lnTo>
                  <a:cubicBezTo>
                    <a:pt x="1" y="5120"/>
                    <a:pt x="48" y="5239"/>
                    <a:pt x="132" y="5322"/>
                  </a:cubicBezTo>
                  <a:cubicBezTo>
                    <a:pt x="227" y="5418"/>
                    <a:pt x="322" y="5453"/>
                    <a:pt x="465" y="5453"/>
                  </a:cubicBezTo>
                  <a:cubicBezTo>
                    <a:pt x="715" y="5453"/>
                    <a:pt x="906" y="5263"/>
                    <a:pt x="906" y="5025"/>
                  </a:cubicBezTo>
                  <a:lnTo>
                    <a:pt x="918" y="4298"/>
                  </a:lnTo>
                  <a:cubicBezTo>
                    <a:pt x="918" y="4215"/>
                    <a:pt x="858" y="4132"/>
                    <a:pt x="775" y="4132"/>
                  </a:cubicBezTo>
                  <a:cubicBezTo>
                    <a:pt x="679" y="4132"/>
                    <a:pt x="608" y="4191"/>
                    <a:pt x="608" y="4287"/>
                  </a:cubicBezTo>
                  <a:lnTo>
                    <a:pt x="596" y="5013"/>
                  </a:lnTo>
                  <a:cubicBezTo>
                    <a:pt x="596" y="5084"/>
                    <a:pt x="537" y="5144"/>
                    <a:pt x="465" y="5144"/>
                  </a:cubicBezTo>
                  <a:cubicBezTo>
                    <a:pt x="417" y="5144"/>
                    <a:pt x="382" y="5132"/>
                    <a:pt x="358" y="5096"/>
                  </a:cubicBezTo>
                  <a:cubicBezTo>
                    <a:pt x="322" y="5072"/>
                    <a:pt x="310" y="5037"/>
                    <a:pt x="310" y="5001"/>
                  </a:cubicBezTo>
                  <a:lnTo>
                    <a:pt x="441" y="429"/>
                  </a:lnTo>
                  <a:cubicBezTo>
                    <a:pt x="441" y="357"/>
                    <a:pt x="501" y="298"/>
                    <a:pt x="584" y="298"/>
                  </a:cubicBezTo>
                  <a:cubicBezTo>
                    <a:pt x="620" y="298"/>
                    <a:pt x="656" y="310"/>
                    <a:pt x="691" y="346"/>
                  </a:cubicBezTo>
                  <a:cubicBezTo>
                    <a:pt x="715" y="369"/>
                    <a:pt x="727" y="393"/>
                    <a:pt x="727" y="441"/>
                  </a:cubicBezTo>
                  <a:lnTo>
                    <a:pt x="644" y="3548"/>
                  </a:lnTo>
                  <a:cubicBezTo>
                    <a:pt x="632" y="3644"/>
                    <a:pt x="703" y="3715"/>
                    <a:pt x="787" y="3715"/>
                  </a:cubicBezTo>
                  <a:cubicBezTo>
                    <a:pt x="882" y="3715"/>
                    <a:pt x="953" y="3655"/>
                    <a:pt x="953" y="3572"/>
                  </a:cubicBezTo>
                  <a:lnTo>
                    <a:pt x="1037" y="465"/>
                  </a:lnTo>
                  <a:cubicBezTo>
                    <a:pt x="1037" y="346"/>
                    <a:pt x="1001" y="215"/>
                    <a:pt x="906" y="131"/>
                  </a:cubicBezTo>
                  <a:cubicBezTo>
                    <a:pt x="822" y="48"/>
                    <a:pt x="715" y="0"/>
                    <a:pt x="584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029;p69"/>
            <p:cNvSpPr/>
            <p:nvPr/>
          </p:nvSpPr>
          <p:spPr>
            <a:xfrm>
              <a:off x="8103391" y="1632569"/>
              <a:ext cx="33390" cy="173601"/>
            </a:xfrm>
            <a:custGeom>
              <a:avLst/>
              <a:gdLst/>
              <a:ahLst/>
              <a:cxnLst/>
              <a:rect l="l" t="t" r="r" b="b"/>
              <a:pathLst>
                <a:path w="1049" h="5454" extrusionOk="0">
                  <a:moveTo>
                    <a:pt x="465" y="310"/>
                  </a:moveTo>
                  <a:cubicBezTo>
                    <a:pt x="536" y="310"/>
                    <a:pt x="596" y="369"/>
                    <a:pt x="596" y="441"/>
                  </a:cubicBezTo>
                  <a:lnTo>
                    <a:pt x="739" y="5013"/>
                  </a:lnTo>
                  <a:cubicBezTo>
                    <a:pt x="739" y="5061"/>
                    <a:pt x="715" y="5084"/>
                    <a:pt x="691" y="5120"/>
                  </a:cubicBezTo>
                  <a:cubicBezTo>
                    <a:pt x="655" y="5144"/>
                    <a:pt x="631" y="5156"/>
                    <a:pt x="584" y="5156"/>
                  </a:cubicBezTo>
                  <a:cubicBezTo>
                    <a:pt x="512" y="5156"/>
                    <a:pt x="453" y="5096"/>
                    <a:pt x="453" y="5025"/>
                  </a:cubicBezTo>
                  <a:lnTo>
                    <a:pt x="322" y="453"/>
                  </a:lnTo>
                  <a:cubicBezTo>
                    <a:pt x="322" y="417"/>
                    <a:pt x="334" y="381"/>
                    <a:pt x="358" y="358"/>
                  </a:cubicBezTo>
                  <a:cubicBezTo>
                    <a:pt x="393" y="322"/>
                    <a:pt x="417" y="310"/>
                    <a:pt x="465" y="310"/>
                  </a:cubicBezTo>
                  <a:close/>
                  <a:moveTo>
                    <a:pt x="465" y="0"/>
                  </a:moveTo>
                  <a:cubicBezTo>
                    <a:pt x="346" y="0"/>
                    <a:pt x="227" y="36"/>
                    <a:pt x="143" y="131"/>
                  </a:cubicBezTo>
                  <a:cubicBezTo>
                    <a:pt x="48" y="215"/>
                    <a:pt x="0" y="334"/>
                    <a:pt x="0" y="453"/>
                  </a:cubicBezTo>
                  <a:lnTo>
                    <a:pt x="143" y="5025"/>
                  </a:lnTo>
                  <a:cubicBezTo>
                    <a:pt x="143" y="5275"/>
                    <a:pt x="346" y="5453"/>
                    <a:pt x="584" y="5453"/>
                  </a:cubicBezTo>
                  <a:cubicBezTo>
                    <a:pt x="703" y="5453"/>
                    <a:pt x="822" y="5406"/>
                    <a:pt x="917" y="5322"/>
                  </a:cubicBezTo>
                  <a:cubicBezTo>
                    <a:pt x="1000" y="5227"/>
                    <a:pt x="1048" y="5120"/>
                    <a:pt x="1048" y="4989"/>
                  </a:cubicBezTo>
                  <a:lnTo>
                    <a:pt x="917" y="429"/>
                  </a:lnTo>
                  <a:cubicBezTo>
                    <a:pt x="917" y="191"/>
                    <a:pt x="715" y="0"/>
                    <a:pt x="465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11454;p65"/>
          <p:cNvGrpSpPr/>
          <p:nvPr/>
        </p:nvGrpSpPr>
        <p:grpSpPr>
          <a:xfrm>
            <a:off x="4026181" y="4472969"/>
            <a:ext cx="529165" cy="504888"/>
            <a:chOff x="848978" y="4297637"/>
            <a:chExt cx="377824" cy="324418"/>
          </a:xfrm>
          <a:solidFill>
            <a:schemeClr val="bg1"/>
          </a:solidFill>
        </p:grpSpPr>
        <p:sp>
          <p:nvSpPr>
            <p:cNvPr id="48" name="Google Shape;11455;p65"/>
            <p:cNvSpPr/>
            <p:nvPr/>
          </p:nvSpPr>
          <p:spPr>
            <a:xfrm>
              <a:off x="848978" y="4297637"/>
              <a:ext cx="377824" cy="324418"/>
            </a:xfrm>
            <a:custGeom>
              <a:avLst/>
              <a:gdLst/>
              <a:ahLst/>
              <a:cxnLst/>
              <a:rect l="l" t="t" r="r" b="b"/>
              <a:pathLst>
                <a:path w="11871" h="10193" extrusionOk="0">
                  <a:moveTo>
                    <a:pt x="6787" y="358"/>
                  </a:moveTo>
                  <a:cubicBezTo>
                    <a:pt x="6965" y="358"/>
                    <a:pt x="7132" y="465"/>
                    <a:pt x="7168" y="655"/>
                  </a:cubicBezTo>
                  <a:lnTo>
                    <a:pt x="7382" y="1679"/>
                  </a:lnTo>
                  <a:lnTo>
                    <a:pt x="4465" y="1679"/>
                  </a:lnTo>
                  <a:lnTo>
                    <a:pt x="4703" y="655"/>
                  </a:lnTo>
                  <a:cubicBezTo>
                    <a:pt x="4751" y="465"/>
                    <a:pt x="4906" y="358"/>
                    <a:pt x="5084" y="358"/>
                  </a:cubicBezTo>
                  <a:close/>
                  <a:moveTo>
                    <a:pt x="2786" y="2024"/>
                  </a:moveTo>
                  <a:lnTo>
                    <a:pt x="2786" y="5751"/>
                  </a:lnTo>
                  <a:lnTo>
                    <a:pt x="2381" y="5751"/>
                  </a:lnTo>
                  <a:lnTo>
                    <a:pt x="2381" y="2024"/>
                  </a:lnTo>
                  <a:close/>
                  <a:moveTo>
                    <a:pt x="9478" y="2024"/>
                  </a:moveTo>
                  <a:lnTo>
                    <a:pt x="9478" y="5751"/>
                  </a:lnTo>
                  <a:lnTo>
                    <a:pt x="9085" y="5751"/>
                  </a:lnTo>
                  <a:lnTo>
                    <a:pt x="9085" y="2024"/>
                  </a:lnTo>
                  <a:close/>
                  <a:moveTo>
                    <a:pt x="2048" y="2024"/>
                  </a:moveTo>
                  <a:lnTo>
                    <a:pt x="2048" y="5751"/>
                  </a:lnTo>
                  <a:lnTo>
                    <a:pt x="2024" y="5751"/>
                  </a:lnTo>
                  <a:cubicBezTo>
                    <a:pt x="1834" y="5751"/>
                    <a:pt x="1667" y="5918"/>
                    <a:pt x="1667" y="6108"/>
                  </a:cubicBezTo>
                  <a:lnTo>
                    <a:pt x="1667" y="6501"/>
                  </a:lnTo>
                  <a:lnTo>
                    <a:pt x="1655" y="6501"/>
                  </a:lnTo>
                  <a:cubicBezTo>
                    <a:pt x="929" y="6501"/>
                    <a:pt x="345" y="5906"/>
                    <a:pt x="345" y="5191"/>
                  </a:cubicBezTo>
                  <a:lnTo>
                    <a:pt x="345" y="2584"/>
                  </a:lnTo>
                  <a:cubicBezTo>
                    <a:pt x="345" y="2274"/>
                    <a:pt x="595" y="2024"/>
                    <a:pt x="917" y="2024"/>
                  </a:cubicBezTo>
                  <a:close/>
                  <a:moveTo>
                    <a:pt x="8727" y="2024"/>
                  </a:moveTo>
                  <a:lnTo>
                    <a:pt x="8727" y="5751"/>
                  </a:lnTo>
                  <a:lnTo>
                    <a:pt x="8716" y="5751"/>
                  </a:lnTo>
                  <a:cubicBezTo>
                    <a:pt x="8513" y="5751"/>
                    <a:pt x="8358" y="5918"/>
                    <a:pt x="8358" y="6108"/>
                  </a:cubicBezTo>
                  <a:lnTo>
                    <a:pt x="8358" y="6501"/>
                  </a:lnTo>
                  <a:lnTo>
                    <a:pt x="3501" y="6501"/>
                  </a:lnTo>
                  <a:lnTo>
                    <a:pt x="3501" y="6108"/>
                  </a:lnTo>
                  <a:cubicBezTo>
                    <a:pt x="3501" y="5918"/>
                    <a:pt x="3334" y="5751"/>
                    <a:pt x="3143" y="5751"/>
                  </a:cubicBezTo>
                  <a:lnTo>
                    <a:pt x="3132" y="5751"/>
                  </a:lnTo>
                  <a:lnTo>
                    <a:pt x="3132" y="2024"/>
                  </a:lnTo>
                  <a:close/>
                  <a:moveTo>
                    <a:pt x="10942" y="2024"/>
                  </a:moveTo>
                  <a:cubicBezTo>
                    <a:pt x="11252" y="2024"/>
                    <a:pt x="11514" y="2274"/>
                    <a:pt x="11514" y="2584"/>
                  </a:cubicBezTo>
                  <a:lnTo>
                    <a:pt x="11514" y="5191"/>
                  </a:lnTo>
                  <a:cubicBezTo>
                    <a:pt x="11514" y="5906"/>
                    <a:pt x="10930" y="6501"/>
                    <a:pt x="10204" y="6501"/>
                  </a:cubicBezTo>
                  <a:lnTo>
                    <a:pt x="10180" y="6108"/>
                  </a:lnTo>
                  <a:cubicBezTo>
                    <a:pt x="10180" y="5918"/>
                    <a:pt x="10025" y="5751"/>
                    <a:pt x="9823" y="5751"/>
                  </a:cubicBezTo>
                  <a:lnTo>
                    <a:pt x="9811" y="5751"/>
                  </a:lnTo>
                  <a:lnTo>
                    <a:pt x="9811" y="2024"/>
                  </a:lnTo>
                  <a:close/>
                  <a:moveTo>
                    <a:pt x="3143" y="6096"/>
                  </a:moveTo>
                  <a:cubicBezTo>
                    <a:pt x="3143" y="6096"/>
                    <a:pt x="3155" y="6096"/>
                    <a:pt x="3155" y="6108"/>
                  </a:cubicBezTo>
                  <a:lnTo>
                    <a:pt x="3155" y="7037"/>
                  </a:lnTo>
                  <a:cubicBezTo>
                    <a:pt x="3155" y="7037"/>
                    <a:pt x="3155" y="7049"/>
                    <a:pt x="3143" y="7049"/>
                  </a:cubicBezTo>
                  <a:lnTo>
                    <a:pt x="2024" y="7049"/>
                  </a:lnTo>
                  <a:cubicBezTo>
                    <a:pt x="2024" y="7049"/>
                    <a:pt x="2012" y="7049"/>
                    <a:pt x="2012" y="7037"/>
                  </a:cubicBezTo>
                  <a:lnTo>
                    <a:pt x="2012" y="6108"/>
                  </a:lnTo>
                  <a:cubicBezTo>
                    <a:pt x="2012" y="6108"/>
                    <a:pt x="2012" y="6096"/>
                    <a:pt x="2024" y="6096"/>
                  </a:cubicBezTo>
                  <a:lnTo>
                    <a:pt x="2417" y="6096"/>
                  </a:lnTo>
                  <a:lnTo>
                    <a:pt x="2417" y="6489"/>
                  </a:lnTo>
                  <a:cubicBezTo>
                    <a:pt x="2417" y="6585"/>
                    <a:pt x="2489" y="6668"/>
                    <a:pt x="2584" y="6668"/>
                  </a:cubicBezTo>
                  <a:cubicBezTo>
                    <a:pt x="2667" y="6668"/>
                    <a:pt x="2762" y="6585"/>
                    <a:pt x="2762" y="6489"/>
                  </a:cubicBezTo>
                  <a:lnTo>
                    <a:pt x="2762" y="6096"/>
                  </a:lnTo>
                  <a:close/>
                  <a:moveTo>
                    <a:pt x="9847" y="6108"/>
                  </a:moveTo>
                  <a:cubicBezTo>
                    <a:pt x="9847" y="6108"/>
                    <a:pt x="9859" y="6108"/>
                    <a:pt x="9859" y="6120"/>
                  </a:cubicBezTo>
                  <a:lnTo>
                    <a:pt x="9847" y="7049"/>
                  </a:lnTo>
                  <a:lnTo>
                    <a:pt x="8716" y="7061"/>
                  </a:lnTo>
                  <a:cubicBezTo>
                    <a:pt x="8716" y="7061"/>
                    <a:pt x="8692" y="7061"/>
                    <a:pt x="8692" y="7049"/>
                  </a:cubicBezTo>
                  <a:lnTo>
                    <a:pt x="8692" y="6120"/>
                  </a:lnTo>
                  <a:cubicBezTo>
                    <a:pt x="8692" y="6120"/>
                    <a:pt x="8692" y="6108"/>
                    <a:pt x="8716" y="6108"/>
                  </a:cubicBezTo>
                  <a:lnTo>
                    <a:pt x="9097" y="6108"/>
                  </a:lnTo>
                  <a:lnTo>
                    <a:pt x="9097" y="6501"/>
                  </a:lnTo>
                  <a:cubicBezTo>
                    <a:pt x="9097" y="6585"/>
                    <a:pt x="9168" y="6680"/>
                    <a:pt x="9275" y="6680"/>
                  </a:cubicBezTo>
                  <a:cubicBezTo>
                    <a:pt x="9370" y="6680"/>
                    <a:pt x="9454" y="6608"/>
                    <a:pt x="9454" y="6501"/>
                  </a:cubicBezTo>
                  <a:lnTo>
                    <a:pt x="9454" y="6108"/>
                  </a:lnTo>
                  <a:close/>
                  <a:moveTo>
                    <a:pt x="703" y="6561"/>
                  </a:moveTo>
                  <a:cubicBezTo>
                    <a:pt x="976" y="6739"/>
                    <a:pt x="1298" y="6858"/>
                    <a:pt x="1643" y="6858"/>
                  </a:cubicBezTo>
                  <a:lnTo>
                    <a:pt x="1655" y="6858"/>
                  </a:lnTo>
                  <a:lnTo>
                    <a:pt x="1655" y="7049"/>
                  </a:lnTo>
                  <a:cubicBezTo>
                    <a:pt x="1655" y="7239"/>
                    <a:pt x="1822" y="7406"/>
                    <a:pt x="2012" y="7406"/>
                  </a:cubicBezTo>
                  <a:lnTo>
                    <a:pt x="2774" y="7406"/>
                  </a:lnTo>
                  <a:lnTo>
                    <a:pt x="2774" y="9847"/>
                  </a:lnTo>
                  <a:lnTo>
                    <a:pt x="2381" y="9847"/>
                  </a:lnTo>
                  <a:lnTo>
                    <a:pt x="2381" y="7978"/>
                  </a:lnTo>
                  <a:cubicBezTo>
                    <a:pt x="2381" y="7882"/>
                    <a:pt x="2310" y="7799"/>
                    <a:pt x="2203" y="7799"/>
                  </a:cubicBezTo>
                  <a:cubicBezTo>
                    <a:pt x="2108" y="7799"/>
                    <a:pt x="2024" y="7870"/>
                    <a:pt x="2024" y="7978"/>
                  </a:cubicBezTo>
                  <a:lnTo>
                    <a:pt x="2024" y="9847"/>
                  </a:lnTo>
                  <a:lnTo>
                    <a:pt x="1096" y="9847"/>
                  </a:lnTo>
                  <a:cubicBezTo>
                    <a:pt x="881" y="9847"/>
                    <a:pt x="703" y="9668"/>
                    <a:pt x="703" y="9466"/>
                  </a:cubicBezTo>
                  <a:lnTo>
                    <a:pt x="703" y="6561"/>
                  </a:lnTo>
                  <a:close/>
                  <a:moveTo>
                    <a:pt x="8335" y="6858"/>
                  </a:moveTo>
                  <a:lnTo>
                    <a:pt x="8335" y="7049"/>
                  </a:lnTo>
                  <a:cubicBezTo>
                    <a:pt x="8335" y="7239"/>
                    <a:pt x="8501" y="7406"/>
                    <a:pt x="8692" y="7406"/>
                  </a:cubicBezTo>
                  <a:lnTo>
                    <a:pt x="9454" y="7406"/>
                  </a:lnTo>
                  <a:lnTo>
                    <a:pt x="9466" y="9847"/>
                  </a:lnTo>
                  <a:lnTo>
                    <a:pt x="9073" y="9847"/>
                  </a:lnTo>
                  <a:lnTo>
                    <a:pt x="9073" y="7978"/>
                  </a:lnTo>
                  <a:cubicBezTo>
                    <a:pt x="9073" y="7882"/>
                    <a:pt x="8989" y="7799"/>
                    <a:pt x="8894" y="7799"/>
                  </a:cubicBezTo>
                  <a:cubicBezTo>
                    <a:pt x="8787" y="7799"/>
                    <a:pt x="8716" y="7870"/>
                    <a:pt x="8716" y="7978"/>
                  </a:cubicBezTo>
                  <a:lnTo>
                    <a:pt x="8716" y="9847"/>
                  </a:lnTo>
                  <a:lnTo>
                    <a:pt x="3120" y="9847"/>
                  </a:lnTo>
                  <a:lnTo>
                    <a:pt x="3120" y="7406"/>
                  </a:lnTo>
                  <a:lnTo>
                    <a:pt x="3132" y="7406"/>
                  </a:lnTo>
                  <a:cubicBezTo>
                    <a:pt x="3322" y="7406"/>
                    <a:pt x="3489" y="7239"/>
                    <a:pt x="3489" y="7049"/>
                  </a:cubicBezTo>
                  <a:lnTo>
                    <a:pt x="3489" y="6858"/>
                  </a:lnTo>
                  <a:close/>
                  <a:moveTo>
                    <a:pt x="11133" y="6561"/>
                  </a:moveTo>
                  <a:lnTo>
                    <a:pt x="11133" y="9466"/>
                  </a:lnTo>
                  <a:cubicBezTo>
                    <a:pt x="11133" y="9668"/>
                    <a:pt x="10954" y="9847"/>
                    <a:pt x="10752" y="9847"/>
                  </a:cubicBezTo>
                  <a:lnTo>
                    <a:pt x="9811" y="9847"/>
                  </a:lnTo>
                  <a:lnTo>
                    <a:pt x="9811" y="7406"/>
                  </a:lnTo>
                  <a:lnTo>
                    <a:pt x="9823" y="7406"/>
                  </a:lnTo>
                  <a:cubicBezTo>
                    <a:pt x="10025" y="7406"/>
                    <a:pt x="10180" y="7239"/>
                    <a:pt x="10180" y="7049"/>
                  </a:cubicBezTo>
                  <a:lnTo>
                    <a:pt x="10180" y="6858"/>
                  </a:lnTo>
                  <a:lnTo>
                    <a:pt x="10204" y="6858"/>
                  </a:lnTo>
                  <a:cubicBezTo>
                    <a:pt x="10537" y="6858"/>
                    <a:pt x="10871" y="6751"/>
                    <a:pt x="11133" y="6561"/>
                  </a:cubicBezTo>
                  <a:close/>
                  <a:moveTo>
                    <a:pt x="5084" y="0"/>
                  </a:moveTo>
                  <a:cubicBezTo>
                    <a:pt x="4739" y="0"/>
                    <a:pt x="4441" y="238"/>
                    <a:pt x="4358" y="560"/>
                  </a:cubicBezTo>
                  <a:lnTo>
                    <a:pt x="4120" y="1667"/>
                  </a:lnTo>
                  <a:lnTo>
                    <a:pt x="929" y="1667"/>
                  </a:lnTo>
                  <a:cubicBezTo>
                    <a:pt x="417" y="1667"/>
                    <a:pt x="0" y="2084"/>
                    <a:pt x="0" y="2584"/>
                  </a:cubicBezTo>
                  <a:lnTo>
                    <a:pt x="0" y="5191"/>
                  </a:lnTo>
                  <a:cubicBezTo>
                    <a:pt x="0" y="5596"/>
                    <a:pt x="143" y="5953"/>
                    <a:pt x="381" y="6227"/>
                  </a:cubicBezTo>
                  <a:lnTo>
                    <a:pt x="381" y="9466"/>
                  </a:lnTo>
                  <a:cubicBezTo>
                    <a:pt x="381" y="9859"/>
                    <a:pt x="703" y="10192"/>
                    <a:pt x="1107" y="10192"/>
                  </a:cubicBezTo>
                  <a:lnTo>
                    <a:pt x="10763" y="10192"/>
                  </a:lnTo>
                  <a:cubicBezTo>
                    <a:pt x="11168" y="10192"/>
                    <a:pt x="11490" y="9859"/>
                    <a:pt x="11490" y="9466"/>
                  </a:cubicBezTo>
                  <a:lnTo>
                    <a:pt x="11490" y="6227"/>
                  </a:lnTo>
                  <a:cubicBezTo>
                    <a:pt x="11728" y="5953"/>
                    <a:pt x="11871" y="5572"/>
                    <a:pt x="11871" y="5191"/>
                  </a:cubicBezTo>
                  <a:lnTo>
                    <a:pt x="11871" y="2584"/>
                  </a:lnTo>
                  <a:cubicBezTo>
                    <a:pt x="11871" y="2084"/>
                    <a:pt x="11454" y="1667"/>
                    <a:pt x="10942" y="1667"/>
                  </a:cubicBezTo>
                  <a:lnTo>
                    <a:pt x="7739" y="1667"/>
                  </a:lnTo>
                  <a:lnTo>
                    <a:pt x="7501" y="560"/>
                  </a:lnTo>
                  <a:cubicBezTo>
                    <a:pt x="7430" y="215"/>
                    <a:pt x="7132" y="0"/>
                    <a:pt x="6787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456;p65"/>
            <p:cNvSpPr/>
            <p:nvPr/>
          </p:nvSpPr>
          <p:spPr>
            <a:xfrm>
              <a:off x="1002450" y="4457157"/>
              <a:ext cx="70116" cy="34533"/>
            </a:xfrm>
            <a:custGeom>
              <a:avLst/>
              <a:gdLst/>
              <a:ahLst/>
              <a:cxnLst/>
              <a:rect l="l" t="t" r="r" b="b"/>
              <a:pathLst>
                <a:path w="2203" h="1085" extrusionOk="0">
                  <a:moveTo>
                    <a:pt x="357" y="1"/>
                  </a:moveTo>
                  <a:cubicBezTo>
                    <a:pt x="167" y="1"/>
                    <a:pt x="0" y="168"/>
                    <a:pt x="0" y="358"/>
                  </a:cubicBezTo>
                  <a:lnTo>
                    <a:pt x="0" y="727"/>
                  </a:lnTo>
                  <a:cubicBezTo>
                    <a:pt x="0" y="918"/>
                    <a:pt x="167" y="1084"/>
                    <a:pt x="357" y="1084"/>
                  </a:cubicBezTo>
                  <a:lnTo>
                    <a:pt x="1846" y="1084"/>
                  </a:lnTo>
                  <a:cubicBezTo>
                    <a:pt x="2048" y="1084"/>
                    <a:pt x="2203" y="918"/>
                    <a:pt x="2203" y="727"/>
                  </a:cubicBezTo>
                  <a:lnTo>
                    <a:pt x="2203" y="358"/>
                  </a:lnTo>
                  <a:cubicBezTo>
                    <a:pt x="2203" y="168"/>
                    <a:pt x="2048" y="1"/>
                    <a:pt x="1846" y="1"/>
                  </a:cubicBezTo>
                  <a:lnTo>
                    <a:pt x="1667" y="1"/>
                  </a:lnTo>
                  <a:cubicBezTo>
                    <a:pt x="1584" y="1"/>
                    <a:pt x="1488" y="72"/>
                    <a:pt x="1488" y="179"/>
                  </a:cubicBezTo>
                  <a:cubicBezTo>
                    <a:pt x="1488" y="287"/>
                    <a:pt x="1572" y="358"/>
                    <a:pt x="1667" y="358"/>
                  </a:cubicBezTo>
                  <a:lnTo>
                    <a:pt x="1846" y="358"/>
                  </a:lnTo>
                  <a:cubicBezTo>
                    <a:pt x="1846" y="358"/>
                    <a:pt x="1869" y="358"/>
                    <a:pt x="1869" y="370"/>
                  </a:cubicBezTo>
                  <a:lnTo>
                    <a:pt x="1869" y="739"/>
                  </a:lnTo>
                  <a:cubicBezTo>
                    <a:pt x="1869" y="739"/>
                    <a:pt x="1869" y="763"/>
                    <a:pt x="1846" y="763"/>
                  </a:cubicBezTo>
                  <a:lnTo>
                    <a:pt x="357" y="763"/>
                  </a:lnTo>
                  <a:cubicBezTo>
                    <a:pt x="357" y="763"/>
                    <a:pt x="345" y="763"/>
                    <a:pt x="345" y="739"/>
                  </a:cubicBezTo>
                  <a:lnTo>
                    <a:pt x="345" y="370"/>
                  </a:lnTo>
                  <a:cubicBezTo>
                    <a:pt x="345" y="370"/>
                    <a:pt x="345" y="358"/>
                    <a:pt x="357" y="358"/>
                  </a:cubicBezTo>
                  <a:lnTo>
                    <a:pt x="917" y="358"/>
                  </a:lnTo>
                  <a:cubicBezTo>
                    <a:pt x="1000" y="358"/>
                    <a:pt x="1084" y="287"/>
                    <a:pt x="1084" y="179"/>
                  </a:cubicBezTo>
                  <a:cubicBezTo>
                    <a:pt x="1084" y="72"/>
                    <a:pt x="1012" y="1"/>
                    <a:pt x="917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45621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blob:https://web.whatsapp.com/6fe60a25-09b1-412e-9917-6fe6ec7e839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1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object 4"/>
          <p:cNvSpPr txBox="1"/>
          <p:nvPr/>
        </p:nvSpPr>
        <p:spPr>
          <a:xfrm>
            <a:off x="924189" y="1103699"/>
            <a:ext cx="11032782" cy="741247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R="3080">
              <a:lnSpc>
                <a:spcPct val="109700"/>
              </a:lnSpc>
            </a:pPr>
            <a:r>
              <a:rPr lang="ru-RU" sz="2200" b="1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Переход</a:t>
            </a:r>
            <a:r>
              <a:rPr lang="ru-RU" sz="2200" b="1" spc="19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spc="-3" dirty="0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2200" b="1" spc="-7" dirty="0">
                <a:latin typeface="Arial" panose="020B0604020202020204" pitchFamily="34" charset="0"/>
                <a:cs typeface="Arial" panose="020B0604020202020204" pitchFamily="34" charset="0"/>
              </a:rPr>
              <a:t> виртуальной</a:t>
            </a:r>
            <a:r>
              <a:rPr lang="ru-RU" sz="2200" b="1" spc="2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spc="-3" dirty="0">
                <a:latin typeface="Arial" panose="020B0604020202020204" pitchFamily="34" charset="0"/>
                <a:cs typeface="Arial" panose="020B0604020202020204" pitchFamily="34" charset="0"/>
              </a:rPr>
              <a:t>модели прогнозирования</a:t>
            </a:r>
            <a:r>
              <a:rPr lang="ru-RU" sz="2200" b="1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spc="-3" dirty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200" b="1" spc="-7" dirty="0">
                <a:latin typeface="Arial" panose="020B0604020202020204" pitchFamily="34" charset="0"/>
                <a:cs typeface="Arial" panose="020B0604020202020204" pitchFamily="34" charset="0"/>
              </a:rPr>
              <a:t>реальному</a:t>
            </a:r>
            <a:r>
              <a:rPr lang="ru-RU" sz="2200" b="1" spc="1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spc="-7" dirty="0">
                <a:latin typeface="Arial" panose="020B0604020202020204" pitchFamily="34" charset="0"/>
                <a:cs typeface="Arial" panose="020B0604020202020204" pitchFamily="34" charset="0"/>
              </a:rPr>
              <a:t>потребителю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3080">
              <a:lnSpc>
                <a:spcPct val="109700"/>
              </a:lnSpc>
            </a:pPr>
            <a:endParaRPr lang="ru-RU" sz="2133" dirty="0">
              <a:solidFill>
                <a:srgbClr val="AE93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2"/>
          <p:cNvSpPr txBox="1"/>
          <p:nvPr/>
        </p:nvSpPr>
        <p:spPr>
          <a:xfrm>
            <a:off x="767125" y="2393475"/>
            <a:ext cx="3915969" cy="129491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0" indent="-771" algn="ctr">
              <a:spcBef>
                <a:spcPts val="57"/>
              </a:spcBef>
            </a:pPr>
            <a:r>
              <a:rPr lang="ru-RU" sz="2800" b="1" spc="-3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«ПРАЙМ» </a:t>
            </a:r>
          </a:p>
          <a:p>
            <a:pPr marL="7701" marR="3080" indent="-771" algn="ctr">
              <a:spcBef>
                <a:spcPts val="57"/>
              </a:spcBef>
            </a:pPr>
            <a:r>
              <a:rPr lang="ru-RU" spc="-3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pc="-3" dirty="0">
                <a:latin typeface="Arial" panose="020B0604020202020204" pitchFamily="34" charset="0"/>
                <a:cs typeface="Arial" panose="020B0604020202020204" pitchFamily="34" charset="0"/>
              </a:rPr>
              <a:t>контроля, анализа и прогнозирования </a:t>
            </a:r>
          </a:p>
          <a:p>
            <a:pPr marL="7701" marR="3080" indent="-771" algn="ctr">
              <a:spcBef>
                <a:spcPts val="57"/>
              </a:spcBef>
            </a:pPr>
            <a:r>
              <a:rPr spc="-3" dirty="0" err="1">
                <a:latin typeface="Arial" panose="020B0604020202020204" pitchFamily="34" charset="0"/>
                <a:cs typeface="Arial" panose="020B0604020202020204" pitchFamily="34" charset="0"/>
              </a:rPr>
              <a:t>платы</a:t>
            </a:r>
            <a:r>
              <a:rPr spc="-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3" dirty="0">
                <a:latin typeface="Arial" panose="020B0604020202020204" pitchFamily="34" charset="0"/>
                <a:cs typeface="Arial" panose="020B0604020202020204" pitchFamily="34" charset="0"/>
              </a:rPr>
              <a:t>граждан</a:t>
            </a:r>
            <a:r>
              <a:rPr spc="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3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spc="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9" dirty="0" smtClean="0">
                <a:latin typeface="Arial" panose="020B0604020202020204" pitchFamily="34" charset="0"/>
                <a:cs typeface="Arial" panose="020B0604020202020204" pitchFamily="34" charset="0"/>
              </a:rPr>
              <a:t>КУ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5"/>
          <p:cNvSpPr txBox="1"/>
          <p:nvPr/>
        </p:nvSpPr>
        <p:spPr>
          <a:xfrm>
            <a:off x="7744977" y="2275510"/>
            <a:ext cx="4315511" cy="2020370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0" indent="75855" algn="ctr">
              <a:spcBef>
                <a:spcPts val="55"/>
              </a:spcBef>
            </a:pPr>
            <a:r>
              <a:rPr lang="ru-RU" sz="2800" b="1" spc="-7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ГИС МЖФ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информационная система формирования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мониторинга исполнения государственной программы капитального ремонта и мониторинга состояния объектов жилищного фонда </a:t>
            </a:r>
          </a:p>
          <a:p>
            <a:pPr marL="7701" marR="3080" indent="75855" algn="ctr">
              <a:spcBef>
                <a:spcPts val="55"/>
              </a:spcBef>
            </a:pPr>
            <a:endParaRPr sz="2200" b="1" dirty="0">
              <a:solidFill>
                <a:srgbClr val="AE93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15"/>
          <p:cNvSpPr txBox="1"/>
          <p:nvPr/>
        </p:nvSpPr>
        <p:spPr>
          <a:xfrm>
            <a:off x="4664222" y="2751071"/>
            <a:ext cx="2846136" cy="499441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R="3080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ИНТЕГРАЦИЯ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Выгнутая вправо стрелка 21"/>
          <p:cNvSpPr/>
          <p:nvPr/>
        </p:nvSpPr>
        <p:spPr>
          <a:xfrm rot="16200000">
            <a:off x="5684228" y="909836"/>
            <a:ext cx="696287" cy="3425211"/>
          </a:xfrm>
          <a:prstGeom prst="curvedLef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9" tIns="27724" rIns="55449" bIns="27724" rtlCol="0" anchor="ctr"/>
          <a:lstStyle/>
          <a:p>
            <a:pPr algn="ctr"/>
            <a:endParaRPr lang="ru-RU" sz="2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Выгнутая вправо стрелка 22"/>
          <p:cNvSpPr/>
          <p:nvPr/>
        </p:nvSpPr>
        <p:spPr>
          <a:xfrm rot="5400000">
            <a:off x="5576809" y="1719884"/>
            <a:ext cx="786260" cy="3416980"/>
          </a:xfrm>
          <a:prstGeom prst="curvedLef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9" tIns="27724" rIns="55449" bIns="27724" rtlCol="0" anchor="ctr"/>
          <a:lstStyle/>
          <a:p>
            <a:pPr algn="ctr"/>
            <a:endParaRPr lang="ru-RU" sz="2400" dirty="0">
              <a:solidFill>
                <a:srgbClr val="AE93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6"/>
          <p:cNvSpPr txBox="1"/>
          <p:nvPr/>
        </p:nvSpPr>
        <p:spPr>
          <a:xfrm>
            <a:off x="2148055" y="4440810"/>
            <a:ext cx="9460860" cy="2079361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277240" marR="48517">
              <a:spcBef>
                <a:spcPts val="364"/>
              </a:spcBef>
            </a:pPr>
            <a:r>
              <a:rPr lang="ru-RU" sz="2400" spc="-7" dirty="0" smtClean="0">
                <a:solidFill>
                  <a:srgbClr val="E30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ЭФФЕКТ </a:t>
            </a:r>
            <a:r>
              <a:rPr lang="ru-RU" sz="2400" spc="-7" dirty="0">
                <a:solidFill>
                  <a:srgbClr val="E30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ИНТЕГРАЦИИ:</a:t>
            </a:r>
          </a:p>
          <a:p>
            <a:pPr marL="277240" marR="48517">
              <a:spcBef>
                <a:spcPts val="728"/>
              </a:spcBef>
            </a:pPr>
            <a:r>
              <a:rPr lang="ru-RU" sz="2000" spc="-7" dirty="0">
                <a:latin typeface="Arial" panose="020B0604020202020204" pitchFamily="34" charset="0"/>
                <a:cs typeface="Arial" panose="020B0604020202020204" pitchFamily="34" charset="0"/>
              </a:rPr>
              <a:t>Качественный</a:t>
            </a:r>
            <a:r>
              <a:rPr lang="ru-RU" sz="2000" spc="3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3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spc="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7" dirty="0">
                <a:latin typeface="Arial" panose="020B0604020202020204" pitchFamily="34" charset="0"/>
                <a:cs typeface="Arial" panose="020B0604020202020204" pitchFamily="34" charset="0"/>
              </a:rPr>
              <a:t>достоверный </a:t>
            </a:r>
            <a:r>
              <a:rPr lang="ru-RU" sz="2000" spc="-3" dirty="0">
                <a:latin typeface="Arial" panose="020B0604020202020204" pitchFamily="34" charset="0"/>
                <a:cs typeface="Arial" panose="020B0604020202020204" pitchFamily="34" charset="0"/>
              </a:rPr>
              <a:t>расчет прогноза</a:t>
            </a:r>
            <a:r>
              <a:rPr lang="ru-RU" sz="2000" spc="12" dirty="0">
                <a:latin typeface="Arial" panose="020B0604020202020204" pitchFamily="34" charset="0"/>
                <a:cs typeface="Arial" panose="020B0604020202020204" pitchFamily="34" charset="0"/>
              </a:rPr>
              <a:t> роста </a:t>
            </a:r>
            <a:r>
              <a:rPr lang="ru-RU" sz="2000" spc="-3" dirty="0">
                <a:latin typeface="Arial" panose="020B0604020202020204" pitchFamily="34" charset="0"/>
                <a:cs typeface="Arial" panose="020B0604020202020204" pitchFamily="34" charset="0"/>
              </a:rPr>
              <a:t>платы </a:t>
            </a:r>
            <a:r>
              <a:rPr lang="ru-RU" sz="2000" spc="-7" dirty="0">
                <a:latin typeface="Arial" panose="020B0604020202020204" pitchFamily="34" charset="0"/>
                <a:cs typeface="Arial" panose="020B0604020202020204" pitchFamily="34" charset="0"/>
              </a:rPr>
              <a:t>граждан</a:t>
            </a:r>
            <a:r>
              <a:rPr lang="ru-RU" sz="200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77240" marR="48517">
              <a:spcBef>
                <a:spcPts val="728"/>
              </a:spcBef>
            </a:pP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7240" marR="48517">
              <a:spcBef>
                <a:spcPts val="728"/>
              </a:spcBef>
            </a:pPr>
            <a:r>
              <a:rPr sz="2000" spc="-9" dirty="0" err="1">
                <a:latin typeface="Arial" panose="020B0604020202020204" pitchFamily="34" charset="0"/>
                <a:cs typeface="Arial" panose="020B0604020202020204" pitchFamily="34" charset="0"/>
              </a:rPr>
              <a:t>Выявление</a:t>
            </a:r>
            <a:r>
              <a:rPr sz="2000" spc="3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7" dirty="0" err="1">
                <a:latin typeface="Arial" panose="020B0604020202020204" pitchFamily="34" charset="0"/>
                <a:cs typeface="Arial" panose="020B0604020202020204" pitchFamily="34" charset="0"/>
              </a:rPr>
              <a:t>предприятий</a:t>
            </a:r>
            <a:r>
              <a:rPr lang="ru-RU" sz="2000" spc="-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" dirty="0" err="1">
                <a:latin typeface="Arial" panose="020B0604020202020204" pitchFamily="34" charset="0"/>
                <a:cs typeface="Arial" panose="020B0604020202020204" pitchFamily="34" charset="0"/>
              </a:rPr>
              <a:t>без</a:t>
            </a:r>
            <a:r>
              <a:rPr sz="2000" spc="-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" dirty="0" err="1">
                <a:latin typeface="Arial" panose="020B0604020202020204" pitchFamily="34" charset="0"/>
                <a:cs typeface="Arial" panose="020B0604020202020204" pitchFamily="34" charset="0"/>
              </a:rPr>
              <a:t>утвержденного</a:t>
            </a:r>
            <a:r>
              <a:rPr sz="2000" spc="4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7" dirty="0" err="1">
                <a:latin typeface="Arial" panose="020B0604020202020204" pitchFamily="34" charset="0"/>
                <a:cs typeface="Arial" panose="020B0604020202020204" pitchFamily="34" charset="0"/>
              </a:rPr>
              <a:t>тарифа</a:t>
            </a:r>
            <a:r>
              <a:rPr lang="ru-RU" sz="200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77240" marR="48517">
              <a:spcBef>
                <a:spcPts val="728"/>
              </a:spcBef>
            </a:pPr>
            <a:endParaRPr lang="ru-RU" sz="1100" spc="-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7240" marR="48517">
              <a:spcBef>
                <a:spcPts val="728"/>
              </a:spcBef>
            </a:pPr>
            <a:r>
              <a:rPr lang="ru-RU" sz="2000" spc="-7" dirty="0">
                <a:latin typeface="Arial" panose="020B0604020202020204" pitchFamily="34" charset="0"/>
                <a:cs typeface="Arial" panose="020B0604020202020204" pitchFamily="34" charset="0"/>
              </a:rPr>
              <a:t>Выявление подключения новых абонентов без применения </a:t>
            </a:r>
            <a:r>
              <a:rPr lang="ru-RU" sz="200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ставок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096" y="6102586"/>
            <a:ext cx="359959" cy="39028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096" y="5515497"/>
            <a:ext cx="359959" cy="39028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096" y="4910120"/>
            <a:ext cx="359959" cy="39028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045277" y="31950"/>
            <a:ext cx="10175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РЕГУЛИРОВАНИЕ ПЛАТЫ ГРАЖДАН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4759" y="11429"/>
            <a:ext cx="502761" cy="46161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0637" y="32429"/>
            <a:ext cx="452362" cy="44061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1F26DC6-2DC4-452B-B163-FE3FF404720D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88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26027</TotalTime>
  <Words>637</Words>
  <Application>Microsoft Office PowerPoint</Application>
  <PresentationFormat>Широкоэкранный</PresentationFormat>
  <Paragraphs>143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맑은 고딕</vt:lpstr>
      <vt:lpstr>微软雅黑</vt:lpstr>
      <vt:lpstr>宋体</vt:lpstr>
      <vt:lpstr>Arial</vt:lpstr>
      <vt:lpstr>Arial Black</vt:lpstr>
      <vt:lpstr>Calibri</vt:lpstr>
      <vt:lpstr>Calibri Light</vt:lpstr>
      <vt:lpstr>Georgia</vt:lpstr>
      <vt:lpstr>Open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Кучекаева Д.С.</dc:creator>
  <cp:lastModifiedBy>Фадеева Татьяна Александровна</cp:lastModifiedBy>
  <cp:revision>2405</cp:revision>
  <cp:lastPrinted>2022-10-24T15:41:43Z</cp:lastPrinted>
  <dcterms:created xsi:type="dcterms:W3CDTF">2018-11-22T04:48:24Z</dcterms:created>
  <dcterms:modified xsi:type="dcterms:W3CDTF">2022-10-25T04:32:40Z</dcterms:modified>
</cp:coreProperties>
</file>