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70" r:id="rId2"/>
    <p:sldId id="380" r:id="rId3"/>
    <p:sldId id="382" r:id="rId4"/>
    <p:sldId id="383" r:id="rId5"/>
    <p:sldId id="388" r:id="rId6"/>
    <p:sldId id="389" r:id="rId7"/>
    <p:sldId id="386" r:id="rId8"/>
    <p:sldId id="387" r:id="rId9"/>
    <p:sldId id="390" r:id="rId10"/>
    <p:sldId id="392" r:id="rId11"/>
    <p:sldId id="391" r:id="rId12"/>
    <p:sldId id="394" r:id="rId13"/>
    <p:sldId id="395" r:id="rId14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825C"/>
    <a:srgbClr val="AB9053"/>
    <a:srgbClr val="12656A"/>
    <a:srgbClr val="FDEDED"/>
    <a:srgbClr val="FBD5D6"/>
    <a:srgbClr val="FDFEE2"/>
    <a:srgbClr val="FDFEDA"/>
    <a:srgbClr val="ECFEF2"/>
    <a:srgbClr val="DEFEE8"/>
    <a:srgbClr val="C7E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660"/>
  </p:normalViewPr>
  <p:slideViewPr>
    <p:cSldViewPr snapToGrid="0">
      <p:cViewPr varScale="1">
        <p:scale>
          <a:sx n="70" d="100"/>
          <a:sy n="70" d="100"/>
        </p:scale>
        <p:origin x="9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tx1"/>
                </a:solidFill>
                <a:latin typeface="PT Sans" panose="020B0503020203020204"/>
                <a:ea typeface="+mj-ea"/>
                <a:cs typeface="+mj-cs"/>
              </a:defRPr>
            </a:pPr>
            <a:r>
              <a:rPr lang="ru-RU" sz="1800" b="0" dirty="0" smtClean="0"/>
              <a:t>Источники финансирования</a:t>
            </a:r>
            <a:endParaRPr lang="ru-RU" sz="1800" b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none" spc="0" normalizeH="0" baseline="0">
              <a:solidFill>
                <a:schemeClr val="tx1"/>
              </a:solidFill>
              <a:latin typeface="PT Sans" panose="020B0503020203020204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средства, полученные в составе сбытовой выручки, млн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PT Sans" panose="020B0503020203020204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103</c:v>
                </c:pt>
                <c:pt idx="1">
                  <c:v>215.2</c:v>
                </c:pt>
                <c:pt idx="2">
                  <c:v>513.5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A7-4676-A317-B3C0C5CAD57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Амортизация, учтенная в тарифе, млн руб.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PT Sans" panose="020B0503020203020204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32.1</c:v>
                </c:pt>
                <c:pt idx="1">
                  <c:v>26</c:v>
                </c:pt>
                <c:pt idx="2">
                  <c:v>39.9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A7-4676-A317-B3C0C5CAD57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Прибыль прошлых лет, млн руб.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A7-4676-A317-B3C0C5CAD5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PT Sans" panose="020B0503020203020204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83.4</c:v>
                </c:pt>
                <c:pt idx="1">
                  <c:v>26.2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A7-4676-A317-B3C0C5CAD57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98456063"/>
        <c:axId val="498458559"/>
      </c:barChart>
      <c:catAx>
        <c:axId val="4984560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/>
                </a:solidFill>
                <a:latin typeface="PT Sans" panose="020B0503020203020204"/>
                <a:ea typeface="+mn-ea"/>
                <a:cs typeface="+mn-cs"/>
              </a:defRPr>
            </a:pPr>
            <a:endParaRPr lang="ru-RU"/>
          </a:p>
        </c:txPr>
        <c:crossAx val="498458559"/>
        <c:crosses val="autoZero"/>
        <c:auto val="1"/>
        <c:lblAlgn val="ctr"/>
        <c:lblOffset val="100"/>
        <c:noMultiLvlLbl val="0"/>
      </c:catAx>
      <c:valAx>
        <c:axId val="498458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PT Sans" panose="020B0503020203020204"/>
                <a:ea typeface="+mn-ea"/>
                <a:cs typeface="+mn-cs"/>
              </a:defRPr>
            </a:pPr>
            <a:endParaRPr lang="ru-RU"/>
          </a:p>
        </c:txPr>
        <c:crossAx val="49845606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PT Sans" panose="020B0503020203020204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  <a:latin typeface="PT Sans" panose="020B0503020203020204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tx1"/>
                </a:solidFill>
                <a:latin typeface="PT Sans" panose="020B0503020203020204"/>
                <a:ea typeface="+mj-ea"/>
                <a:cs typeface="+mj-cs"/>
              </a:defRPr>
            </a:pPr>
            <a:r>
              <a:rPr lang="ru-RU" sz="1800" b="0" dirty="0" smtClean="0"/>
              <a:t>Источники финансирования</a:t>
            </a:r>
            <a:endParaRPr lang="ru-RU" sz="1800" b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none" spc="0" normalizeH="0" baseline="0">
              <a:solidFill>
                <a:schemeClr val="tx1"/>
              </a:solidFill>
              <a:latin typeface="PT Sans" panose="020B0503020203020204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средства, млн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PT Sans" panose="020B0503020203020204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A7-4676-A317-B3C0C5CAD57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гранта Российского фонда развития информационных технологий, млн руб.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PT Sans" panose="020B0503020203020204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A7-4676-A317-B3C0C5CAD57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98456063"/>
        <c:axId val="498458559"/>
      </c:barChart>
      <c:catAx>
        <c:axId val="4984560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/>
                </a:solidFill>
                <a:latin typeface="PT Sans" panose="020B0503020203020204"/>
                <a:ea typeface="+mn-ea"/>
                <a:cs typeface="+mn-cs"/>
              </a:defRPr>
            </a:pPr>
            <a:endParaRPr lang="ru-RU"/>
          </a:p>
        </c:txPr>
        <c:crossAx val="498458559"/>
        <c:crosses val="autoZero"/>
        <c:auto val="1"/>
        <c:lblAlgn val="ctr"/>
        <c:lblOffset val="100"/>
        <c:noMultiLvlLbl val="0"/>
      </c:catAx>
      <c:valAx>
        <c:axId val="498458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PT Sans" panose="020B0503020203020204"/>
                <a:ea typeface="+mn-ea"/>
                <a:cs typeface="+mn-cs"/>
              </a:defRPr>
            </a:pPr>
            <a:endParaRPr lang="ru-RU"/>
          </a:p>
        </c:txPr>
        <c:crossAx val="49845606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PT Sans" panose="020B0503020203020204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  <a:latin typeface="PT Sans" panose="020B0503020203020204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5DCFB7-DC0D-4F36-9606-18A6D1ED724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1756098-6CF0-47F5-B20A-7FB09451483E}">
      <dgm:prSet phldrT="[Текст]" custT="1"/>
      <dgm:spPr>
        <a:solidFill>
          <a:schemeClr val="bg1"/>
        </a:solidFill>
        <a:ln w="28575">
          <a:solidFill>
            <a:srgbClr val="AB9053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2600" b="0" spc="600" dirty="0" err="1" smtClean="0">
              <a:solidFill>
                <a:schemeClr val="tx1"/>
              </a:solidFill>
              <a:latin typeface="PT Sans" panose="020B0503020203020204"/>
            </a:rPr>
            <a:t>Кроссрег.шаблон</a:t>
          </a:r>
          <a:endParaRPr lang="ru-RU" sz="2600" b="0" spc="600" dirty="0">
            <a:solidFill>
              <a:schemeClr val="tx1"/>
            </a:solidFill>
            <a:latin typeface="PT Sans" panose="020B0503020203020204"/>
          </a:endParaRPr>
        </a:p>
      </dgm:t>
    </dgm:pt>
    <dgm:pt modelId="{C7801045-FC89-4EDB-8CD7-9335125BA742}" type="parTrans" cxnId="{A06F8C09-980F-4943-B0B6-C8FE7C9B7239}">
      <dgm:prSet/>
      <dgm:spPr/>
      <dgm:t>
        <a:bodyPr/>
        <a:lstStyle/>
        <a:p>
          <a:endParaRPr lang="ru-RU" sz="2400">
            <a:latin typeface="PT Sans" panose="020B0503020203020204"/>
          </a:endParaRPr>
        </a:p>
      </dgm:t>
    </dgm:pt>
    <dgm:pt modelId="{139A83A6-AA0F-469C-B57C-9A708E1633ED}" type="sibTrans" cxnId="{A06F8C09-980F-4943-B0B6-C8FE7C9B7239}">
      <dgm:prSet/>
      <dgm:spPr/>
      <dgm:t>
        <a:bodyPr/>
        <a:lstStyle/>
        <a:p>
          <a:endParaRPr lang="ru-RU" sz="2400">
            <a:latin typeface="PT Sans" panose="020B0503020203020204"/>
          </a:endParaRPr>
        </a:p>
      </dgm:t>
    </dgm:pt>
    <dgm:pt modelId="{8AA0F508-C4F0-4248-B152-3E5CF8C986EF}">
      <dgm:prSet phldrT="[Текст]" custT="1"/>
      <dgm:spPr>
        <a:solidFill>
          <a:schemeClr val="bg1"/>
        </a:solidFill>
        <a:ln w="28575">
          <a:solidFill>
            <a:schemeClr val="accent6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PT Sans" panose="020B0503020203020204"/>
            </a:rPr>
            <a:t>Выгрузка данных</a:t>
          </a:r>
          <a:endParaRPr lang="ru-RU" sz="2400" dirty="0">
            <a:solidFill>
              <a:schemeClr val="tx1"/>
            </a:solidFill>
            <a:latin typeface="PT Sans" panose="020B0503020203020204"/>
          </a:endParaRPr>
        </a:p>
      </dgm:t>
    </dgm:pt>
    <dgm:pt modelId="{E89E6A07-EAC2-4B2F-8F5D-4180AC448E5A}" type="parTrans" cxnId="{B47B9FBD-8113-4137-9F14-232438B7555C}">
      <dgm:prSet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 sz="2400">
            <a:latin typeface="PT Sans" panose="020B0503020203020204"/>
          </a:endParaRPr>
        </a:p>
      </dgm:t>
    </dgm:pt>
    <dgm:pt modelId="{450BE7B5-54F7-41C8-B451-3107EF34815C}" type="sibTrans" cxnId="{B47B9FBD-8113-4137-9F14-232438B7555C}">
      <dgm:prSet/>
      <dgm:spPr/>
      <dgm:t>
        <a:bodyPr/>
        <a:lstStyle/>
        <a:p>
          <a:endParaRPr lang="ru-RU" sz="2400">
            <a:latin typeface="PT Sans" panose="020B0503020203020204"/>
          </a:endParaRPr>
        </a:p>
      </dgm:t>
    </dgm:pt>
    <dgm:pt modelId="{7D292198-C479-4691-BB24-195E9C401818}">
      <dgm:prSet phldrT="[Текст]" custT="1"/>
      <dgm:spPr>
        <a:solidFill>
          <a:schemeClr val="bg1"/>
        </a:solidFill>
        <a:ln w="28575">
          <a:solidFill>
            <a:schemeClr val="accent1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PT Sans" panose="020B0503020203020204"/>
            </a:rPr>
            <a:t>Проект </a:t>
          </a:r>
          <a:r>
            <a:rPr lang="ru-RU" sz="2400" dirty="0" smtClean="0">
              <a:solidFill>
                <a:schemeClr val="tx1"/>
              </a:solidFill>
              <a:latin typeface="PT Sans" panose="020B0503020203020204"/>
            </a:rPr>
            <a:t>производств. </a:t>
          </a:r>
          <a:r>
            <a:rPr lang="ru-RU" sz="2400" dirty="0" smtClean="0">
              <a:solidFill>
                <a:schemeClr val="tx1"/>
              </a:solidFill>
              <a:latin typeface="PT Sans" panose="020B0503020203020204"/>
            </a:rPr>
            <a:t>программы</a:t>
          </a:r>
          <a:endParaRPr lang="ru-RU" sz="2400" dirty="0">
            <a:solidFill>
              <a:schemeClr val="tx1"/>
            </a:solidFill>
            <a:latin typeface="PT Sans" panose="020B0503020203020204"/>
          </a:endParaRPr>
        </a:p>
      </dgm:t>
    </dgm:pt>
    <dgm:pt modelId="{685483E5-3738-4AE3-9DDE-C6E9580219BF}" type="parTrans" cxnId="{2E07167B-ED27-49DF-9610-1AFA8D90F592}">
      <dgm:prSet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 sz="2400">
            <a:latin typeface="PT Sans" panose="020B0503020203020204"/>
          </a:endParaRPr>
        </a:p>
      </dgm:t>
    </dgm:pt>
    <dgm:pt modelId="{D2DA76A4-BBE1-4165-BB73-F48D0E1014AF}" type="sibTrans" cxnId="{2E07167B-ED27-49DF-9610-1AFA8D90F592}">
      <dgm:prSet/>
      <dgm:spPr/>
      <dgm:t>
        <a:bodyPr/>
        <a:lstStyle/>
        <a:p>
          <a:endParaRPr lang="ru-RU" sz="2400">
            <a:latin typeface="PT Sans" panose="020B0503020203020204"/>
          </a:endParaRPr>
        </a:p>
      </dgm:t>
    </dgm:pt>
    <dgm:pt modelId="{1888A679-7F03-43D8-B5EC-72438822B681}">
      <dgm:prSet phldrT="[Текст]" custT="1"/>
      <dgm:spPr>
        <a:solidFill>
          <a:schemeClr val="bg1"/>
        </a:solidFill>
        <a:ln w="28575">
          <a:solidFill>
            <a:schemeClr val="accent1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PT Sans" panose="020B0503020203020204"/>
            </a:rPr>
            <a:t>Проект экспертного заключения ФАС </a:t>
          </a:r>
          <a:endParaRPr lang="ru-RU" sz="2400" dirty="0">
            <a:solidFill>
              <a:schemeClr val="tx1"/>
            </a:solidFill>
            <a:latin typeface="PT Sans" panose="020B0503020203020204"/>
          </a:endParaRPr>
        </a:p>
      </dgm:t>
    </dgm:pt>
    <dgm:pt modelId="{FFAEBA9A-A9E6-4A8C-869D-F3A9A1EBAEF4}" type="parTrans" cxnId="{3351E522-A577-4BD5-BF58-7BEDBCCF144A}">
      <dgm:prSet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 sz="2400">
            <a:latin typeface="PT Sans" panose="020B0503020203020204"/>
          </a:endParaRPr>
        </a:p>
      </dgm:t>
    </dgm:pt>
    <dgm:pt modelId="{0B2F1945-C269-464D-ACB0-5FBBEEE277BD}" type="sibTrans" cxnId="{3351E522-A577-4BD5-BF58-7BEDBCCF144A}">
      <dgm:prSet/>
      <dgm:spPr/>
      <dgm:t>
        <a:bodyPr/>
        <a:lstStyle/>
        <a:p>
          <a:endParaRPr lang="ru-RU" sz="2400">
            <a:latin typeface="PT Sans" panose="020B0503020203020204"/>
          </a:endParaRPr>
        </a:p>
      </dgm:t>
    </dgm:pt>
    <dgm:pt modelId="{18AE7242-FF8D-4050-ACF2-DE19FDF2857E}">
      <dgm:prSet phldrT="[Текст]" custT="1"/>
      <dgm:spPr>
        <a:solidFill>
          <a:schemeClr val="bg1"/>
        </a:solidFill>
        <a:ln w="28575">
          <a:solidFill>
            <a:schemeClr val="accent6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PT Sans" panose="020B0503020203020204"/>
            </a:rPr>
            <a:t>Загрузка данных</a:t>
          </a:r>
          <a:endParaRPr lang="ru-RU" sz="2400" dirty="0">
            <a:solidFill>
              <a:schemeClr val="tx1"/>
            </a:solidFill>
            <a:latin typeface="PT Sans" panose="020B0503020203020204"/>
          </a:endParaRPr>
        </a:p>
      </dgm:t>
    </dgm:pt>
    <dgm:pt modelId="{26B42333-5D4F-4289-82D0-01B4147D7A3D}" type="parTrans" cxnId="{285613BB-9896-496B-9EC1-ADD60B8A7BA4}">
      <dgm:prSet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 sz="2400">
            <a:latin typeface="PT Sans" panose="020B0503020203020204"/>
          </a:endParaRPr>
        </a:p>
      </dgm:t>
    </dgm:pt>
    <dgm:pt modelId="{6C28A623-CC6C-4DEE-86E1-AB574FB87930}" type="sibTrans" cxnId="{285613BB-9896-496B-9EC1-ADD60B8A7BA4}">
      <dgm:prSet/>
      <dgm:spPr/>
      <dgm:t>
        <a:bodyPr/>
        <a:lstStyle/>
        <a:p>
          <a:endParaRPr lang="ru-RU" sz="2400">
            <a:latin typeface="PT Sans" panose="020B0503020203020204"/>
          </a:endParaRPr>
        </a:p>
      </dgm:t>
    </dgm:pt>
    <dgm:pt modelId="{E2341E46-67D2-4DA0-A5E9-D62E678B14E7}">
      <dgm:prSet phldrT="[Текст]" custT="1"/>
      <dgm:spPr>
        <a:solidFill>
          <a:schemeClr val="bg1"/>
        </a:solidFill>
        <a:ln w="28575">
          <a:solidFill>
            <a:schemeClr val="accent1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PT Sans" panose="020B0503020203020204"/>
            </a:rPr>
            <a:t>Материалы тарифного дела</a:t>
          </a:r>
          <a:endParaRPr lang="ru-RU" sz="2400" dirty="0">
            <a:solidFill>
              <a:schemeClr val="tx1"/>
            </a:solidFill>
            <a:latin typeface="PT Sans" panose="020B0503020203020204"/>
          </a:endParaRPr>
        </a:p>
      </dgm:t>
    </dgm:pt>
    <dgm:pt modelId="{7D28E15F-9F2B-4257-B643-F4B0B4251720}" type="parTrans" cxnId="{FC0290F0-3C7D-4B6C-A4F5-BA6D84F69581}">
      <dgm:prSet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 sz="2400">
            <a:latin typeface="PT Sans" panose="020B0503020203020204"/>
          </a:endParaRPr>
        </a:p>
      </dgm:t>
    </dgm:pt>
    <dgm:pt modelId="{E60CB47C-232F-428B-BF30-B7426897FC2B}" type="sibTrans" cxnId="{FC0290F0-3C7D-4B6C-A4F5-BA6D84F69581}">
      <dgm:prSet/>
      <dgm:spPr/>
      <dgm:t>
        <a:bodyPr/>
        <a:lstStyle/>
        <a:p>
          <a:endParaRPr lang="ru-RU" sz="2400">
            <a:latin typeface="PT Sans" panose="020B0503020203020204"/>
          </a:endParaRPr>
        </a:p>
      </dgm:t>
    </dgm:pt>
    <dgm:pt modelId="{B61B84A2-7A0C-40DE-9C12-CE62DFC0E3E9}">
      <dgm:prSet custT="1"/>
      <dgm:spPr>
        <a:solidFill>
          <a:schemeClr val="bg1"/>
        </a:solidFill>
        <a:ln w="28575">
          <a:solidFill>
            <a:schemeClr val="accent1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PT Sans" panose="020B0503020203020204"/>
            </a:rPr>
            <a:t>Федеральные шаблоны ФАС</a:t>
          </a:r>
          <a:endParaRPr lang="ru-RU" sz="2400" dirty="0">
            <a:solidFill>
              <a:schemeClr val="tx1"/>
            </a:solidFill>
            <a:latin typeface="PT Sans" panose="020B0503020203020204"/>
          </a:endParaRPr>
        </a:p>
      </dgm:t>
    </dgm:pt>
    <dgm:pt modelId="{0A7F677A-196E-4C60-A63D-4D4CFBB25108}" type="parTrans" cxnId="{CC78B1DD-5123-4E55-8B5F-62BA26A8B99E}">
      <dgm:prSet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 sz="2400">
            <a:latin typeface="PT Sans" panose="020B0503020203020204"/>
          </a:endParaRPr>
        </a:p>
      </dgm:t>
    </dgm:pt>
    <dgm:pt modelId="{1FCBE682-0275-4F8A-9C47-F4D7E4194785}" type="sibTrans" cxnId="{CC78B1DD-5123-4E55-8B5F-62BA26A8B99E}">
      <dgm:prSet/>
      <dgm:spPr/>
      <dgm:t>
        <a:bodyPr/>
        <a:lstStyle/>
        <a:p>
          <a:endParaRPr lang="ru-RU" sz="2400">
            <a:latin typeface="PT Sans" panose="020B0503020203020204"/>
          </a:endParaRPr>
        </a:p>
      </dgm:t>
    </dgm:pt>
    <dgm:pt modelId="{3FF9C061-75D3-436D-BB1C-D24395C3F312}" type="pres">
      <dgm:prSet presAssocID="{425DCFB7-DC0D-4F36-9606-18A6D1ED724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29CD55-13CA-4C28-9854-883A8CB593A7}" type="pres">
      <dgm:prSet presAssocID="{C1756098-6CF0-47F5-B20A-7FB09451483E}" presName="root1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BF008F60-1382-4564-8844-9F4454FC080B}" type="pres">
      <dgm:prSet presAssocID="{C1756098-6CF0-47F5-B20A-7FB09451483E}" presName="LevelOneTextNode" presStyleLbl="node0" presStyleIdx="0" presStyleCnt="1" custScaleX="89471" custScaleY="90720" custLinFactNeighborX="1522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EC00A4-D51C-41CA-9A51-F569C5B21392}" type="pres">
      <dgm:prSet presAssocID="{C1756098-6CF0-47F5-B20A-7FB09451483E}" presName="level2hierChild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7C97E61A-4E04-41CD-B043-8FD64F05F019}" type="pres">
      <dgm:prSet presAssocID="{E89E6A07-EAC2-4B2F-8F5D-4180AC448E5A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A226F8D3-D4F8-47F2-A69D-29CF1EEA6FF6}" type="pres">
      <dgm:prSet presAssocID="{E89E6A07-EAC2-4B2F-8F5D-4180AC448E5A}" presName="connTx" presStyleLbl="parChTrans1D2" presStyleIdx="0" presStyleCnt="2"/>
      <dgm:spPr/>
      <dgm:t>
        <a:bodyPr/>
        <a:lstStyle/>
        <a:p>
          <a:endParaRPr lang="ru-RU"/>
        </a:p>
      </dgm:t>
    </dgm:pt>
    <dgm:pt modelId="{2C9A7CBC-DD03-49D0-B512-9408078C0EDD}" type="pres">
      <dgm:prSet presAssocID="{8AA0F508-C4F0-4248-B152-3E5CF8C986EF}" presName="root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9BD27A28-04C3-4571-BC04-D81ED951BB32}" type="pres">
      <dgm:prSet presAssocID="{8AA0F508-C4F0-4248-B152-3E5CF8C986E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280BE5-0CE4-4F67-8892-1DC7C756599D}" type="pres">
      <dgm:prSet presAssocID="{8AA0F508-C4F0-4248-B152-3E5CF8C986EF}" presName="level3hierChild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11E02CDC-7AF3-40EF-9A23-211D7E04756A}" type="pres">
      <dgm:prSet presAssocID="{685483E5-3738-4AE3-9DDE-C6E9580219BF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AFB17809-1FB7-485D-8769-4DB761D60818}" type="pres">
      <dgm:prSet presAssocID="{685483E5-3738-4AE3-9DDE-C6E9580219BF}" presName="connTx" presStyleLbl="parChTrans1D3" presStyleIdx="0" presStyleCnt="4"/>
      <dgm:spPr/>
      <dgm:t>
        <a:bodyPr/>
        <a:lstStyle/>
        <a:p>
          <a:endParaRPr lang="ru-RU"/>
        </a:p>
      </dgm:t>
    </dgm:pt>
    <dgm:pt modelId="{0F3CB367-4D39-40D7-947B-C1AF97587E1A}" type="pres">
      <dgm:prSet presAssocID="{7D292198-C479-4691-BB24-195E9C401818}" presName="root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F598B693-BE7B-416A-B447-D1E26C09E612}" type="pres">
      <dgm:prSet presAssocID="{7D292198-C479-4691-BB24-195E9C401818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9C905C-ED81-4FD9-A4C7-B30F29F6E68D}" type="pres">
      <dgm:prSet presAssocID="{7D292198-C479-4691-BB24-195E9C401818}" presName="level3hierChild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13A8C433-20BB-4150-87BA-7927A8F38A34}" type="pres">
      <dgm:prSet presAssocID="{FFAEBA9A-A9E6-4A8C-869D-F3A9A1EBAEF4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0E4E79A6-81FB-4B7E-B528-FE325A3DEEA2}" type="pres">
      <dgm:prSet presAssocID="{FFAEBA9A-A9E6-4A8C-869D-F3A9A1EBAEF4}" presName="connTx" presStyleLbl="parChTrans1D3" presStyleIdx="1" presStyleCnt="4"/>
      <dgm:spPr/>
      <dgm:t>
        <a:bodyPr/>
        <a:lstStyle/>
        <a:p>
          <a:endParaRPr lang="ru-RU"/>
        </a:p>
      </dgm:t>
    </dgm:pt>
    <dgm:pt modelId="{9446890C-DD78-4DA8-B878-73D668C424E0}" type="pres">
      <dgm:prSet presAssocID="{1888A679-7F03-43D8-B5EC-72438822B681}" presName="root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58359D62-884A-489F-B69F-065C6F15CDEE}" type="pres">
      <dgm:prSet presAssocID="{1888A679-7F03-43D8-B5EC-72438822B681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B2570F-5E40-4EAB-8018-202A4B1CE977}" type="pres">
      <dgm:prSet presAssocID="{1888A679-7F03-43D8-B5EC-72438822B681}" presName="level3hierChild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9D32DA7D-17E4-4EC8-BC20-A34CF0D994EE}" type="pres">
      <dgm:prSet presAssocID="{26B42333-5D4F-4289-82D0-01B4147D7A3D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8597B02B-35B0-4888-9E5F-7C616A86FA4E}" type="pres">
      <dgm:prSet presAssocID="{26B42333-5D4F-4289-82D0-01B4147D7A3D}" presName="connTx" presStyleLbl="parChTrans1D2" presStyleIdx="1" presStyleCnt="2"/>
      <dgm:spPr/>
      <dgm:t>
        <a:bodyPr/>
        <a:lstStyle/>
        <a:p>
          <a:endParaRPr lang="ru-RU"/>
        </a:p>
      </dgm:t>
    </dgm:pt>
    <dgm:pt modelId="{E0593DD0-37F0-473F-92BE-567393CB056A}" type="pres">
      <dgm:prSet presAssocID="{18AE7242-FF8D-4050-ACF2-DE19FDF2857E}" presName="root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551C86D6-6E7C-402C-A018-B3C43B11D36E}" type="pres">
      <dgm:prSet presAssocID="{18AE7242-FF8D-4050-ACF2-DE19FDF2857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C1877B-44D5-42FC-A97C-8E92808245D2}" type="pres">
      <dgm:prSet presAssocID="{18AE7242-FF8D-4050-ACF2-DE19FDF2857E}" presName="level3hierChild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0DA03918-FA7E-4228-A261-1FB5149D2405}" type="pres">
      <dgm:prSet presAssocID="{7D28E15F-9F2B-4257-B643-F4B0B4251720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879EB52D-17CF-4920-BF88-9B4DB550BC2B}" type="pres">
      <dgm:prSet presAssocID="{7D28E15F-9F2B-4257-B643-F4B0B4251720}" presName="connTx" presStyleLbl="parChTrans1D3" presStyleIdx="2" presStyleCnt="4"/>
      <dgm:spPr/>
      <dgm:t>
        <a:bodyPr/>
        <a:lstStyle/>
        <a:p>
          <a:endParaRPr lang="ru-RU"/>
        </a:p>
      </dgm:t>
    </dgm:pt>
    <dgm:pt modelId="{1E6BE57D-2A91-46E2-954B-9ADE3F992D17}" type="pres">
      <dgm:prSet presAssocID="{E2341E46-67D2-4DA0-A5E9-D62E678B14E7}" presName="root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F0BF84B6-6772-4B28-B1D7-A1BC80F514AD}" type="pres">
      <dgm:prSet presAssocID="{E2341E46-67D2-4DA0-A5E9-D62E678B14E7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912A0D-E1DE-4C90-97BA-771C4BA90DFD}" type="pres">
      <dgm:prSet presAssocID="{E2341E46-67D2-4DA0-A5E9-D62E678B14E7}" presName="level3hierChild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33CCD07E-A132-4B33-83CC-3FE8FAC3DCE2}" type="pres">
      <dgm:prSet presAssocID="{0A7F677A-196E-4C60-A63D-4D4CFBB25108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8A3D8647-2A6B-4F87-A676-ACF7EEB00E0A}" type="pres">
      <dgm:prSet presAssocID="{0A7F677A-196E-4C60-A63D-4D4CFBB25108}" presName="connTx" presStyleLbl="parChTrans1D3" presStyleIdx="3" presStyleCnt="4"/>
      <dgm:spPr/>
      <dgm:t>
        <a:bodyPr/>
        <a:lstStyle/>
        <a:p>
          <a:endParaRPr lang="ru-RU"/>
        </a:p>
      </dgm:t>
    </dgm:pt>
    <dgm:pt modelId="{CF9A0A5D-3880-4A83-B160-02C4CB301066}" type="pres">
      <dgm:prSet presAssocID="{B61B84A2-7A0C-40DE-9C12-CE62DFC0E3E9}" presName="root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48B41209-9682-417D-9488-4A60A27E4C97}" type="pres">
      <dgm:prSet presAssocID="{B61B84A2-7A0C-40DE-9C12-CE62DFC0E3E9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22ACFB-110C-49E4-BDBE-0106205F2F79}" type="pres">
      <dgm:prSet presAssocID="{B61B84A2-7A0C-40DE-9C12-CE62DFC0E3E9}" presName="level3hierChild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</dgm:ptLst>
  <dgm:cxnLst>
    <dgm:cxn modelId="{135D0283-02B1-4256-A4EE-E3ED0FBB8D08}" type="presOf" srcId="{FFAEBA9A-A9E6-4A8C-869D-F3A9A1EBAEF4}" destId="{0E4E79A6-81FB-4B7E-B528-FE325A3DEEA2}" srcOrd="1" destOrd="0" presId="urn:microsoft.com/office/officeart/2008/layout/HorizontalMultiLevelHierarchy"/>
    <dgm:cxn modelId="{BB026965-D674-4159-A158-57D7502F714A}" type="presOf" srcId="{E89E6A07-EAC2-4B2F-8F5D-4180AC448E5A}" destId="{7C97E61A-4E04-41CD-B043-8FD64F05F019}" srcOrd="0" destOrd="0" presId="urn:microsoft.com/office/officeart/2008/layout/HorizontalMultiLevelHierarchy"/>
    <dgm:cxn modelId="{F167E502-A0DA-475F-A350-6E7A77627AA6}" type="presOf" srcId="{8AA0F508-C4F0-4248-B152-3E5CF8C986EF}" destId="{9BD27A28-04C3-4571-BC04-D81ED951BB32}" srcOrd="0" destOrd="0" presId="urn:microsoft.com/office/officeart/2008/layout/HorizontalMultiLevelHierarchy"/>
    <dgm:cxn modelId="{7D7A0E60-6E4A-48D8-9C45-D9E7A6581115}" type="presOf" srcId="{685483E5-3738-4AE3-9DDE-C6E9580219BF}" destId="{11E02CDC-7AF3-40EF-9A23-211D7E04756A}" srcOrd="0" destOrd="0" presId="urn:microsoft.com/office/officeart/2008/layout/HorizontalMultiLevelHierarchy"/>
    <dgm:cxn modelId="{2E07167B-ED27-49DF-9610-1AFA8D90F592}" srcId="{8AA0F508-C4F0-4248-B152-3E5CF8C986EF}" destId="{7D292198-C479-4691-BB24-195E9C401818}" srcOrd="0" destOrd="0" parTransId="{685483E5-3738-4AE3-9DDE-C6E9580219BF}" sibTransId="{D2DA76A4-BBE1-4165-BB73-F48D0E1014AF}"/>
    <dgm:cxn modelId="{65320525-5495-4A00-9EF4-26ADA5B065B2}" type="presOf" srcId="{7D28E15F-9F2B-4257-B643-F4B0B4251720}" destId="{879EB52D-17CF-4920-BF88-9B4DB550BC2B}" srcOrd="1" destOrd="0" presId="urn:microsoft.com/office/officeart/2008/layout/HorizontalMultiLevelHierarchy"/>
    <dgm:cxn modelId="{FC1EDF2C-6502-4584-B0C5-AAA436AFB02A}" type="presOf" srcId="{26B42333-5D4F-4289-82D0-01B4147D7A3D}" destId="{8597B02B-35B0-4888-9E5F-7C616A86FA4E}" srcOrd="1" destOrd="0" presId="urn:microsoft.com/office/officeart/2008/layout/HorizontalMultiLevelHierarchy"/>
    <dgm:cxn modelId="{A3B0784A-5C48-4BF4-8921-56FF232B9AA3}" type="presOf" srcId="{1888A679-7F03-43D8-B5EC-72438822B681}" destId="{58359D62-884A-489F-B69F-065C6F15CDEE}" srcOrd="0" destOrd="0" presId="urn:microsoft.com/office/officeart/2008/layout/HorizontalMultiLevelHierarchy"/>
    <dgm:cxn modelId="{FC0290F0-3C7D-4B6C-A4F5-BA6D84F69581}" srcId="{18AE7242-FF8D-4050-ACF2-DE19FDF2857E}" destId="{E2341E46-67D2-4DA0-A5E9-D62E678B14E7}" srcOrd="0" destOrd="0" parTransId="{7D28E15F-9F2B-4257-B643-F4B0B4251720}" sibTransId="{E60CB47C-232F-428B-BF30-B7426897FC2B}"/>
    <dgm:cxn modelId="{715B5665-CBDE-490C-BB0E-3B4801CA85B8}" type="presOf" srcId="{685483E5-3738-4AE3-9DDE-C6E9580219BF}" destId="{AFB17809-1FB7-485D-8769-4DB761D60818}" srcOrd="1" destOrd="0" presId="urn:microsoft.com/office/officeart/2008/layout/HorizontalMultiLevelHierarchy"/>
    <dgm:cxn modelId="{15E56054-0B8D-43B6-8F8D-26E805F6A116}" type="presOf" srcId="{425DCFB7-DC0D-4F36-9606-18A6D1ED724A}" destId="{3FF9C061-75D3-436D-BB1C-D24395C3F312}" srcOrd="0" destOrd="0" presId="urn:microsoft.com/office/officeart/2008/layout/HorizontalMultiLevelHierarchy"/>
    <dgm:cxn modelId="{11EBE0F5-E89C-4FAB-A7ED-04B982C57008}" type="presOf" srcId="{E89E6A07-EAC2-4B2F-8F5D-4180AC448E5A}" destId="{A226F8D3-D4F8-47F2-A69D-29CF1EEA6FF6}" srcOrd="1" destOrd="0" presId="urn:microsoft.com/office/officeart/2008/layout/HorizontalMultiLevelHierarchy"/>
    <dgm:cxn modelId="{285613BB-9896-496B-9EC1-ADD60B8A7BA4}" srcId="{C1756098-6CF0-47F5-B20A-7FB09451483E}" destId="{18AE7242-FF8D-4050-ACF2-DE19FDF2857E}" srcOrd="1" destOrd="0" parTransId="{26B42333-5D4F-4289-82D0-01B4147D7A3D}" sibTransId="{6C28A623-CC6C-4DEE-86E1-AB574FB87930}"/>
    <dgm:cxn modelId="{35E073B4-880D-43A4-9642-9E411316064D}" type="presOf" srcId="{E2341E46-67D2-4DA0-A5E9-D62E678B14E7}" destId="{F0BF84B6-6772-4B28-B1D7-A1BC80F514AD}" srcOrd="0" destOrd="0" presId="urn:microsoft.com/office/officeart/2008/layout/HorizontalMultiLevelHierarchy"/>
    <dgm:cxn modelId="{A6FA85A3-0370-4697-9B18-A2FC3646584F}" type="presOf" srcId="{7D28E15F-9F2B-4257-B643-F4B0B4251720}" destId="{0DA03918-FA7E-4228-A261-1FB5149D2405}" srcOrd="0" destOrd="0" presId="urn:microsoft.com/office/officeart/2008/layout/HorizontalMultiLevelHierarchy"/>
    <dgm:cxn modelId="{3351E522-A577-4BD5-BF58-7BEDBCCF144A}" srcId="{8AA0F508-C4F0-4248-B152-3E5CF8C986EF}" destId="{1888A679-7F03-43D8-B5EC-72438822B681}" srcOrd="1" destOrd="0" parTransId="{FFAEBA9A-A9E6-4A8C-869D-F3A9A1EBAEF4}" sibTransId="{0B2F1945-C269-464D-ACB0-5FBBEEE277BD}"/>
    <dgm:cxn modelId="{99A3E468-A366-4191-BC96-909CC251A2EF}" type="presOf" srcId="{0A7F677A-196E-4C60-A63D-4D4CFBB25108}" destId="{8A3D8647-2A6B-4F87-A676-ACF7EEB00E0A}" srcOrd="1" destOrd="0" presId="urn:microsoft.com/office/officeart/2008/layout/HorizontalMultiLevelHierarchy"/>
    <dgm:cxn modelId="{00FAE4AE-277C-48CE-9C58-E27E44B98A83}" type="presOf" srcId="{FFAEBA9A-A9E6-4A8C-869D-F3A9A1EBAEF4}" destId="{13A8C433-20BB-4150-87BA-7927A8F38A34}" srcOrd="0" destOrd="0" presId="urn:microsoft.com/office/officeart/2008/layout/HorizontalMultiLevelHierarchy"/>
    <dgm:cxn modelId="{5F2EB656-543B-404E-9FC7-CA243A08EE5F}" type="presOf" srcId="{7D292198-C479-4691-BB24-195E9C401818}" destId="{F598B693-BE7B-416A-B447-D1E26C09E612}" srcOrd="0" destOrd="0" presId="urn:microsoft.com/office/officeart/2008/layout/HorizontalMultiLevelHierarchy"/>
    <dgm:cxn modelId="{F1C5DB62-BFAE-4DAD-92D8-22DF05287185}" type="presOf" srcId="{0A7F677A-196E-4C60-A63D-4D4CFBB25108}" destId="{33CCD07E-A132-4B33-83CC-3FE8FAC3DCE2}" srcOrd="0" destOrd="0" presId="urn:microsoft.com/office/officeart/2008/layout/HorizontalMultiLevelHierarchy"/>
    <dgm:cxn modelId="{CC78B1DD-5123-4E55-8B5F-62BA26A8B99E}" srcId="{18AE7242-FF8D-4050-ACF2-DE19FDF2857E}" destId="{B61B84A2-7A0C-40DE-9C12-CE62DFC0E3E9}" srcOrd="1" destOrd="0" parTransId="{0A7F677A-196E-4C60-A63D-4D4CFBB25108}" sibTransId="{1FCBE682-0275-4F8A-9C47-F4D7E4194785}"/>
    <dgm:cxn modelId="{A06F8C09-980F-4943-B0B6-C8FE7C9B7239}" srcId="{425DCFB7-DC0D-4F36-9606-18A6D1ED724A}" destId="{C1756098-6CF0-47F5-B20A-7FB09451483E}" srcOrd="0" destOrd="0" parTransId="{C7801045-FC89-4EDB-8CD7-9335125BA742}" sibTransId="{139A83A6-AA0F-469C-B57C-9A708E1633ED}"/>
    <dgm:cxn modelId="{1BA5ED34-7527-4C5E-98B5-2DE4607BDAD3}" type="presOf" srcId="{B61B84A2-7A0C-40DE-9C12-CE62DFC0E3E9}" destId="{48B41209-9682-417D-9488-4A60A27E4C97}" srcOrd="0" destOrd="0" presId="urn:microsoft.com/office/officeart/2008/layout/HorizontalMultiLevelHierarchy"/>
    <dgm:cxn modelId="{CED77EEF-30A9-400B-B228-C33589A49D30}" type="presOf" srcId="{18AE7242-FF8D-4050-ACF2-DE19FDF2857E}" destId="{551C86D6-6E7C-402C-A018-B3C43B11D36E}" srcOrd="0" destOrd="0" presId="urn:microsoft.com/office/officeart/2008/layout/HorizontalMultiLevelHierarchy"/>
    <dgm:cxn modelId="{B47B9FBD-8113-4137-9F14-232438B7555C}" srcId="{C1756098-6CF0-47F5-B20A-7FB09451483E}" destId="{8AA0F508-C4F0-4248-B152-3E5CF8C986EF}" srcOrd="0" destOrd="0" parTransId="{E89E6A07-EAC2-4B2F-8F5D-4180AC448E5A}" sibTransId="{450BE7B5-54F7-41C8-B451-3107EF34815C}"/>
    <dgm:cxn modelId="{D6FB8AC3-25A8-480E-BCCD-E7F8DD22AB5F}" type="presOf" srcId="{26B42333-5D4F-4289-82D0-01B4147D7A3D}" destId="{9D32DA7D-17E4-4EC8-BC20-A34CF0D994EE}" srcOrd="0" destOrd="0" presId="urn:microsoft.com/office/officeart/2008/layout/HorizontalMultiLevelHierarchy"/>
    <dgm:cxn modelId="{DE140C86-4387-4213-AD0C-F62041CB1B88}" type="presOf" srcId="{C1756098-6CF0-47F5-B20A-7FB09451483E}" destId="{BF008F60-1382-4564-8844-9F4454FC080B}" srcOrd="0" destOrd="0" presId="urn:microsoft.com/office/officeart/2008/layout/HorizontalMultiLevelHierarchy"/>
    <dgm:cxn modelId="{ECF183CE-8300-4EB0-9371-1632CF8EB748}" type="presParOf" srcId="{3FF9C061-75D3-436D-BB1C-D24395C3F312}" destId="{8A29CD55-13CA-4C28-9854-883A8CB593A7}" srcOrd="0" destOrd="0" presId="urn:microsoft.com/office/officeart/2008/layout/HorizontalMultiLevelHierarchy"/>
    <dgm:cxn modelId="{C1B25007-F6C1-4664-A576-04EAC8A6D29C}" type="presParOf" srcId="{8A29CD55-13CA-4C28-9854-883A8CB593A7}" destId="{BF008F60-1382-4564-8844-9F4454FC080B}" srcOrd="0" destOrd="0" presId="urn:microsoft.com/office/officeart/2008/layout/HorizontalMultiLevelHierarchy"/>
    <dgm:cxn modelId="{8B884E0E-3F4A-440B-82BD-4E7F35BD9511}" type="presParOf" srcId="{8A29CD55-13CA-4C28-9854-883A8CB593A7}" destId="{A9EC00A4-D51C-41CA-9A51-F569C5B21392}" srcOrd="1" destOrd="0" presId="urn:microsoft.com/office/officeart/2008/layout/HorizontalMultiLevelHierarchy"/>
    <dgm:cxn modelId="{8F4FD396-040C-4642-9443-3206615C466E}" type="presParOf" srcId="{A9EC00A4-D51C-41CA-9A51-F569C5B21392}" destId="{7C97E61A-4E04-41CD-B043-8FD64F05F019}" srcOrd="0" destOrd="0" presId="urn:microsoft.com/office/officeart/2008/layout/HorizontalMultiLevelHierarchy"/>
    <dgm:cxn modelId="{3BF66448-3827-40ED-A7CA-8F29F2A5D296}" type="presParOf" srcId="{7C97E61A-4E04-41CD-B043-8FD64F05F019}" destId="{A226F8D3-D4F8-47F2-A69D-29CF1EEA6FF6}" srcOrd="0" destOrd="0" presId="urn:microsoft.com/office/officeart/2008/layout/HorizontalMultiLevelHierarchy"/>
    <dgm:cxn modelId="{FECD4F3F-75C4-4753-8A76-9AB8B6B48425}" type="presParOf" srcId="{A9EC00A4-D51C-41CA-9A51-F569C5B21392}" destId="{2C9A7CBC-DD03-49D0-B512-9408078C0EDD}" srcOrd="1" destOrd="0" presId="urn:microsoft.com/office/officeart/2008/layout/HorizontalMultiLevelHierarchy"/>
    <dgm:cxn modelId="{B11416F8-3D77-4A31-A9D9-F807F091FE1B}" type="presParOf" srcId="{2C9A7CBC-DD03-49D0-B512-9408078C0EDD}" destId="{9BD27A28-04C3-4571-BC04-D81ED951BB32}" srcOrd="0" destOrd="0" presId="urn:microsoft.com/office/officeart/2008/layout/HorizontalMultiLevelHierarchy"/>
    <dgm:cxn modelId="{BCEE6105-8FD0-4B20-AF4D-91662CAFB721}" type="presParOf" srcId="{2C9A7CBC-DD03-49D0-B512-9408078C0EDD}" destId="{DC280BE5-0CE4-4F67-8892-1DC7C756599D}" srcOrd="1" destOrd="0" presId="urn:microsoft.com/office/officeart/2008/layout/HorizontalMultiLevelHierarchy"/>
    <dgm:cxn modelId="{D7C5AABB-56E0-4D8D-90D2-6125C2DDCD63}" type="presParOf" srcId="{DC280BE5-0CE4-4F67-8892-1DC7C756599D}" destId="{11E02CDC-7AF3-40EF-9A23-211D7E04756A}" srcOrd="0" destOrd="0" presId="urn:microsoft.com/office/officeart/2008/layout/HorizontalMultiLevelHierarchy"/>
    <dgm:cxn modelId="{D6ED9EAF-B1BF-4DE7-9441-4F9A8694FC39}" type="presParOf" srcId="{11E02CDC-7AF3-40EF-9A23-211D7E04756A}" destId="{AFB17809-1FB7-485D-8769-4DB761D60818}" srcOrd="0" destOrd="0" presId="urn:microsoft.com/office/officeart/2008/layout/HorizontalMultiLevelHierarchy"/>
    <dgm:cxn modelId="{0DF5C991-B04C-4550-81CB-D1264F9B18CC}" type="presParOf" srcId="{DC280BE5-0CE4-4F67-8892-1DC7C756599D}" destId="{0F3CB367-4D39-40D7-947B-C1AF97587E1A}" srcOrd="1" destOrd="0" presId="urn:microsoft.com/office/officeart/2008/layout/HorizontalMultiLevelHierarchy"/>
    <dgm:cxn modelId="{7706E118-5D2E-461F-AFE1-8EAA5C3F55B4}" type="presParOf" srcId="{0F3CB367-4D39-40D7-947B-C1AF97587E1A}" destId="{F598B693-BE7B-416A-B447-D1E26C09E612}" srcOrd="0" destOrd="0" presId="urn:microsoft.com/office/officeart/2008/layout/HorizontalMultiLevelHierarchy"/>
    <dgm:cxn modelId="{21A10FBE-EE2A-413B-973A-E357C49E1833}" type="presParOf" srcId="{0F3CB367-4D39-40D7-947B-C1AF97587E1A}" destId="{FF9C905C-ED81-4FD9-A4C7-B30F29F6E68D}" srcOrd="1" destOrd="0" presId="urn:microsoft.com/office/officeart/2008/layout/HorizontalMultiLevelHierarchy"/>
    <dgm:cxn modelId="{149A1390-C9F5-4AED-8365-E9A20AFB6ADE}" type="presParOf" srcId="{DC280BE5-0CE4-4F67-8892-1DC7C756599D}" destId="{13A8C433-20BB-4150-87BA-7927A8F38A34}" srcOrd="2" destOrd="0" presId="urn:microsoft.com/office/officeart/2008/layout/HorizontalMultiLevelHierarchy"/>
    <dgm:cxn modelId="{8096966F-F5FC-44A6-8019-5E27E71A18E9}" type="presParOf" srcId="{13A8C433-20BB-4150-87BA-7927A8F38A34}" destId="{0E4E79A6-81FB-4B7E-B528-FE325A3DEEA2}" srcOrd="0" destOrd="0" presId="urn:microsoft.com/office/officeart/2008/layout/HorizontalMultiLevelHierarchy"/>
    <dgm:cxn modelId="{EBEAD05A-E808-4E19-B086-38EF144E4AA4}" type="presParOf" srcId="{DC280BE5-0CE4-4F67-8892-1DC7C756599D}" destId="{9446890C-DD78-4DA8-B878-73D668C424E0}" srcOrd="3" destOrd="0" presId="urn:microsoft.com/office/officeart/2008/layout/HorizontalMultiLevelHierarchy"/>
    <dgm:cxn modelId="{E08B4C67-6430-4E37-AE97-42EC10290A15}" type="presParOf" srcId="{9446890C-DD78-4DA8-B878-73D668C424E0}" destId="{58359D62-884A-489F-B69F-065C6F15CDEE}" srcOrd="0" destOrd="0" presId="urn:microsoft.com/office/officeart/2008/layout/HorizontalMultiLevelHierarchy"/>
    <dgm:cxn modelId="{BBA114A4-4603-49F7-865F-B0449D59D500}" type="presParOf" srcId="{9446890C-DD78-4DA8-B878-73D668C424E0}" destId="{25B2570F-5E40-4EAB-8018-202A4B1CE977}" srcOrd="1" destOrd="0" presId="urn:microsoft.com/office/officeart/2008/layout/HorizontalMultiLevelHierarchy"/>
    <dgm:cxn modelId="{45ACDD87-4F6D-4D61-B0DE-131DC9D0EAA6}" type="presParOf" srcId="{A9EC00A4-D51C-41CA-9A51-F569C5B21392}" destId="{9D32DA7D-17E4-4EC8-BC20-A34CF0D994EE}" srcOrd="2" destOrd="0" presId="urn:microsoft.com/office/officeart/2008/layout/HorizontalMultiLevelHierarchy"/>
    <dgm:cxn modelId="{A0454782-290A-439D-94FF-3B0F256DC03C}" type="presParOf" srcId="{9D32DA7D-17E4-4EC8-BC20-A34CF0D994EE}" destId="{8597B02B-35B0-4888-9E5F-7C616A86FA4E}" srcOrd="0" destOrd="0" presId="urn:microsoft.com/office/officeart/2008/layout/HorizontalMultiLevelHierarchy"/>
    <dgm:cxn modelId="{6DEBBC11-8AA9-4D1B-879C-2DE23126431B}" type="presParOf" srcId="{A9EC00A4-D51C-41CA-9A51-F569C5B21392}" destId="{E0593DD0-37F0-473F-92BE-567393CB056A}" srcOrd="3" destOrd="0" presId="urn:microsoft.com/office/officeart/2008/layout/HorizontalMultiLevelHierarchy"/>
    <dgm:cxn modelId="{287920D8-562F-4642-B87D-447BC44F6F0B}" type="presParOf" srcId="{E0593DD0-37F0-473F-92BE-567393CB056A}" destId="{551C86D6-6E7C-402C-A018-B3C43B11D36E}" srcOrd="0" destOrd="0" presId="urn:microsoft.com/office/officeart/2008/layout/HorizontalMultiLevelHierarchy"/>
    <dgm:cxn modelId="{B2BC0314-F8CD-43E2-AC11-80AE52765FBE}" type="presParOf" srcId="{E0593DD0-37F0-473F-92BE-567393CB056A}" destId="{49C1877B-44D5-42FC-A97C-8E92808245D2}" srcOrd="1" destOrd="0" presId="urn:microsoft.com/office/officeart/2008/layout/HorizontalMultiLevelHierarchy"/>
    <dgm:cxn modelId="{DA2204EA-0050-4D49-87D8-EDA078034BA9}" type="presParOf" srcId="{49C1877B-44D5-42FC-A97C-8E92808245D2}" destId="{0DA03918-FA7E-4228-A261-1FB5149D2405}" srcOrd="0" destOrd="0" presId="urn:microsoft.com/office/officeart/2008/layout/HorizontalMultiLevelHierarchy"/>
    <dgm:cxn modelId="{93599079-1D01-46B5-8F12-BAB70AEA0ADB}" type="presParOf" srcId="{0DA03918-FA7E-4228-A261-1FB5149D2405}" destId="{879EB52D-17CF-4920-BF88-9B4DB550BC2B}" srcOrd="0" destOrd="0" presId="urn:microsoft.com/office/officeart/2008/layout/HorizontalMultiLevelHierarchy"/>
    <dgm:cxn modelId="{EE775CE9-EE6D-42C7-9E8D-D21D0EF21054}" type="presParOf" srcId="{49C1877B-44D5-42FC-A97C-8E92808245D2}" destId="{1E6BE57D-2A91-46E2-954B-9ADE3F992D17}" srcOrd="1" destOrd="0" presId="urn:microsoft.com/office/officeart/2008/layout/HorizontalMultiLevelHierarchy"/>
    <dgm:cxn modelId="{684878A7-0975-4E3F-B2BF-0529CE20DEBD}" type="presParOf" srcId="{1E6BE57D-2A91-46E2-954B-9ADE3F992D17}" destId="{F0BF84B6-6772-4B28-B1D7-A1BC80F514AD}" srcOrd="0" destOrd="0" presId="urn:microsoft.com/office/officeart/2008/layout/HorizontalMultiLevelHierarchy"/>
    <dgm:cxn modelId="{0736BDE5-9959-41CA-A134-B970B722D800}" type="presParOf" srcId="{1E6BE57D-2A91-46E2-954B-9ADE3F992D17}" destId="{CD912A0D-E1DE-4C90-97BA-771C4BA90DFD}" srcOrd="1" destOrd="0" presId="urn:microsoft.com/office/officeart/2008/layout/HorizontalMultiLevelHierarchy"/>
    <dgm:cxn modelId="{4A6FF28A-2B93-4F3B-96CD-43F11382688B}" type="presParOf" srcId="{49C1877B-44D5-42FC-A97C-8E92808245D2}" destId="{33CCD07E-A132-4B33-83CC-3FE8FAC3DCE2}" srcOrd="2" destOrd="0" presId="urn:microsoft.com/office/officeart/2008/layout/HorizontalMultiLevelHierarchy"/>
    <dgm:cxn modelId="{41BCC52C-05BC-46B1-A0AF-1C2C9E7E8AAB}" type="presParOf" srcId="{33CCD07E-A132-4B33-83CC-3FE8FAC3DCE2}" destId="{8A3D8647-2A6B-4F87-A676-ACF7EEB00E0A}" srcOrd="0" destOrd="0" presId="urn:microsoft.com/office/officeart/2008/layout/HorizontalMultiLevelHierarchy"/>
    <dgm:cxn modelId="{524B664E-DDB4-4C2A-A383-6657C887B2E0}" type="presParOf" srcId="{49C1877B-44D5-42FC-A97C-8E92808245D2}" destId="{CF9A0A5D-3880-4A83-B160-02C4CB301066}" srcOrd="3" destOrd="0" presId="urn:microsoft.com/office/officeart/2008/layout/HorizontalMultiLevelHierarchy"/>
    <dgm:cxn modelId="{76575A1F-7186-43CE-9D68-6CCC1EE4AF22}" type="presParOf" srcId="{CF9A0A5D-3880-4A83-B160-02C4CB301066}" destId="{48B41209-9682-417D-9488-4A60A27E4C97}" srcOrd="0" destOrd="0" presId="urn:microsoft.com/office/officeart/2008/layout/HorizontalMultiLevelHierarchy"/>
    <dgm:cxn modelId="{51E4ACE7-375F-4E23-8397-7163F287B158}" type="presParOf" srcId="{CF9A0A5D-3880-4A83-B160-02C4CB301066}" destId="{F222ACFB-110C-49E4-BDBE-0106205F2F79}" srcOrd="1" destOrd="0" presId="urn:microsoft.com/office/officeart/2008/layout/HorizontalMultiLevelHierarchy"/>
  </dgm:cxnLst>
  <dgm:bg>
    <a:effectLst>
      <a:outerShdw blurRad="50800" dist="38100" dir="10800000" algn="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CD07E-A132-4B33-83CC-3FE8FAC3DCE2}">
      <dsp:nvSpPr>
        <dsp:cNvPr id="0" name=""/>
        <dsp:cNvSpPr/>
      </dsp:nvSpPr>
      <dsp:spPr>
        <a:xfrm>
          <a:off x="5127470" y="3874805"/>
          <a:ext cx="654855" cy="623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7427" y="0"/>
              </a:lnTo>
              <a:lnTo>
                <a:pt x="327427" y="623909"/>
              </a:lnTo>
              <a:lnTo>
                <a:pt x="654855" y="62390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PT Sans" panose="020B0503020203020204"/>
          </a:endParaRPr>
        </a:p>
      </dsp:txBody>
      <dsp:txXfrm>
        <a:off x="5432285" y="4164147"/>
        <a:ext cx="45224" cy="45224"/>
      </dsp:txXfrm>
    </dsp:sp>
    <dsp:sp modelId="{0DA03918-FA7E-4228-A261-1FB5149D2405}">
      <dsp:nvSpPr>
        <dsp:cNvPr id="0" name=""/>
        <dsp:cNvSpPr/>
      </dsp:nvSpPr>
      <dsp:spPr>
        <a:xfrm>
          <a:off x="5127470" y="3250895"/>
          <a:ext cx="654855" cy="623909"/>
        </a:xfrm>
        <a:custGeom>
          <a:avLst/>
          <a:gdLst/>
          <a:ahLst/>
          <a:cxnLst/>
          <a:rect l="0" t="0" r="0" b="0"/>
          <a:pathLst>
            <a:path>
              <a:moveTo>
                <a:pt x="0" y="623909"/>
              </a:moveTo>
              <a:lnTo>
                <a:pt x="327427" y="623909"/>
              </a:lnTo>
              <a:lnTo>
                <a:pt x="327427" y="0"/>
              </a:lnTo>
              <a:lnTo>
                <a:pt x="654855" y="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PT Sans" panose="020B0503020203020204"/>
          </a:endParaRPr>
        </a:p>
      </dsp:txBody>
      <dsp:txXfrm>
        <a:off x="5432285" y="3540238"/>
        <a:ext cx="45224" cy="45224"/>
      </dsp:txXfrm>
    </dsp:sp>
    <dsp:sp modelId="{9D32DA7D-17E4-4EC8-BC20-A34CF0D994EE}">
      <dsp:nvSpPr>
        <dsp:cNvPr id="0" name=""/>
        <dsp:cNvSpPr/>
      </dsp:nvSpPr>
      <dsp:spPr>
        <a:xfrm>
          <a:off x="1213532" y="2626986"/>
          <a:ext cx="639661" cy="1247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9830" y="0"/>
              </a:lnTo>
              <a:lnTo>
                <a:pt x="319830" y="1247818"/>
              </a:lnTo>
              <a:lnTo>
                <a:pt x="639661" y="124781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PT Sans" panose="020B0503020203020204"/>
          </a:endParaRPr>
        </a:p>
      </dsp:txBody>
      <dsp:txXfrm>
        <a:off x="1498307" y="3215840"/>
        <a:ext cx="70110" cy="70110"/>
      </dsp:txXfrm>
    </dsp:sp>
    <dsp:sp modelId="{13A8C433-20BB-4150-87BA-7927A8F38A34}">
      <dsp:nvSpPr>
        <dsp:cNvPr id="0" name=""/>
        <dsp:cNvSpPr/>
      </dsp:nvSpPr>
      <dsp:spPr>
        <a:xfrm>
          <a:off x="5127470" y="1379167"/>
          <a:ext cx="654855" cy="623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7427" y="0"/>
              </a:lnTo>
              <a:lnTo>
                <a:pt x="327427" y="623909"/>
              </a:lnTo>
              <a:lnTo>
                <a:pt x="654855" y="62390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PT Sans" panose="020B0503020203020204"/>
          </a:endParaRPr>
        </a:p>
      </dsp:txBody>
      <dsp:txXfrm>
        <a:off x="5432285" y="1668510"/>
        <a:ext cx="45224" cy="45224"/>
      </dsp:txXfrm>
    </dsp:sp>
    <dsp:sp modelId="{11E02CDC-7AF3-40EF-9A23-211D7E04756A}">
      <dsp:nvSpPr>
        <dsp:cNvPr id="0" name=""/>
        <dsp:cNvSpPr/>
      </dsp:nvSpPr>
      <dsp:spPr>
        <a:xfrm>
          <a:off x="5127470" y="755258"/>
          <a:ext cx="654855" cy="623909"/>
        </a:xfrm>
        <a:custGeom>
          <a:avLst/>
          <a:gdLst/>
          <a:ahLst/>
          <a:cxnLst/>
          <a:rect l="0" t="0" r="0" b="0"/>
          <a:pathLst>
            <a:path>
              <a:moveTo>
                <a:pt x="0" y="623909"/>
              </a:moveTo>
              <a:lnTo>
                <a:pt x="327427" y="623909"/>
              </a:lnTo>
              <a:lnTo>
                <a:pt x="327427" y="0"/>
              </a:lnTo>
              <a:lnTo>
                <a:pt x="654855" y="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PT Sans" panose="020B0503020203020204"/>
          </a:endParaRPr>
        </a:p>
      </dsp:txBody>
      <dsp:txXfrm>
        <a:off x="5432285" y="1044601"/>
        <a:ext cx="45224" cy="45224"/>
      </dsp:txXfrm>
    </dsp:sp>
    <dsp:sp modelId="{7C97E61A-4E04-41CD-B043-8FD64F05F019}">
      <dsp:nvSpPr>
        <dsp:cNvPr id="0" name=""/>
        <dsp:cNvSpPr/>
      </dsp:nvSpPr>
      <dsp:spPr>
        <a:xfrm>
          <a:off x="1213532" y="1379167"/>
          <a:ext cx="639661" cy="1247818"/>
        </a:xfrm>
        <a:custGeom>
          <a:avLst/>
          <a:gdLst/>
          <a:ahLst/>
          <a:cxnLst/>
          <a:rect l="0" t="0" r="0" b="0"/>
          <a:pathLst>
            <a:path>
              <a:moveTo>
                <a:pt x="0" y="1247818"/>
              </a:moveTo>
              <a:lnTo>
                <a:pt x="319830" y="1247818"/>
              </a:lnTo>
              <a:lnTo>
                <a:pt x="319830" y="0"/>
              </a:lnTo>
              <a:lnTo>
                <a:pt x="639661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PT Sans" panose="020B0503020203020204"/>
          </a:endParaRPr>
        </a:p>
      </dsp:txBody>
      <dsp:txXfrm>
        <a:off x="1498307" y="1968021"/>
        <a:ext cx="70110" cy="70110"/>
      </dsp:txXfrm>
    </dsp:sp>
    <dsp:sp modelId="{BF008F60-1382-4564-8844-9F4454FC080B}">
      <dsp:nvSpPr>
        <dsp:cNvPr id="0" name=""/>
        <dsp:cNvSpPr/>
      </dsp:nvSpPr>
      <dsp:spPr>
        <a:xfrm rot="16200000">
          <a:off x="-1616243" y="2180412"/>
          <a:ext cx="4766404" cy="893148"/>
        </a:xfrm>
        <a:prstGeom prst="rect">
          <a:avLst/>
        </a:prstGeom>
        <a:solidFill>
          <a:schemeClr val="bg1"/>
        </a:solidFill>
        <a:ln w="28575" cap="flat" cmpd="sng" algn="ctr">
          <a:solidFill>
            <a:srgbClr val="AB9053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kern="1200" spc="600" dirty="0" err="1" smtClean="0">
              <a:solidFill>
                <a:schemeClr val="tx1"/>
              </a:solidFill>
              <a:latin typeface="PT Sans" panose="020B0503020203020204"/>
            </a:rPr>
            <a:t>Кроссрег.шаблон</a:t>
          </a:r>
          <a:endParaRPr lang="ru-RU" sz="2600" b="0" kern="1200" spc="600" dirty="0">
            <a:solidFill>
              <a:schemeClr val="tx1"/>
            </a:solidFill>
            <a:latin typeface="PT Sans" panose="020B0503020203020204"/>
          </a:endParaRPr>
        </a:p>
      </dsp:txBody>
      <dsp:txXfrm>
        <a:off x="-1616243" y="2180412"/>
        <a:ext cx="4766404" cy="893148"/>
      </dsp:txXfrm>
    </dsp:sp>
    <dsp:sp modelId="{9BD27A28-04C3-4571-BC04-D81ED951BB32}">
      <dsp:nvSpPr>
        <dsp:cNvPr id="0" name=""/>
        <dsp:cNvSpPr/>
      </dsp:nvSpPr>
      <dsp:spPr>
        <a:xfrm>
          <a:off x="1853194" y="880040"/>
          <a:ext cx="3274275" cy="998254"/>
        </a:xfrm>
        <a:prstGeom prst="rect">
          <a:avLst/>
        </a:prstGeom>
        <a:solidFill>
          <a:schemeClr val="bg1"/>
        </a:solidFill>
        <a:ln w="28575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PT Sans" panose="020B0503020203020204"/>
            </a:rPr>
            <a:t>Выгрузка данных</a:t>
          </a:r>
          <a:endParaRPr lang="ru-RU" sz="2400" kern="1200" dirty="0">
            <a:solidFill>
              <a:schemeClr val="tx1"/>
            </a:solidFill>
            <a:latin typeface="PT Sans" panose="020B0503020203020204"/>
          </a:endParaRPr>
        </a:p>
      </dsp:txBody>
      <dsp:txXfrm>
        <a:off x="1853194" y="880040"/>
        <a:ext cx="3274275" cy="998254"/>
      </dsp:txXfrm>
    </dsp:sp>
    <dsp:sp modelId="{F598B693-BE7B-416A-B447-D1E26C09E612}">
      <dsp:nvSpPr>
        <dsp:cNvPr id="0" name=""/>
        <dsp:cNvSpPr/>
      </dsp:nvSpPr>
      <dsp:spPr>
        <a:xfrm>
          <a:off x="5782325" y="256131"/>
          <a:ext cx="3274275" cy="998254"/>
        </a:xfrm>
        <a:prstGeom prst="rect">
          <a:avLst/>
        </a:prstGeom>
        <a:solidFill>
          <a:schemeClr val="bg1"/>
        </a:solidFill>
        <a:ln w="28575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PT Sans" panose="020B0503020203020204"/>
            </a:rPr>
            <a:t>Проект </a:t>
          </a:r>
          <a:r>
            <a:rPr lang="ru-RU" sz="2400" kern="1200" dirty="0" smtClean="0">
              <a:solidFill>
                <a:schemeClr val="tx1"/>
              </a:solidFill>
              <a:latin typeface="PT Sans" panose="020B0503020203020204"/>
            </a:rPr>
            <a:t>производств. </a:t>
          </a:r>
          <a:r>
            <a:rPr lang="ru-RU" sz="2400" kern="1200" dirty="0" smtClean="0">
              <a:solidFill>
                <a:schemeClr val="tx1"/>
              </a:solidFill>
              <a:latin typeface="PT Sans" panose="020B0503020203020204"/>
            </a:rPr>
            <a:t>программы</a:t>
          </a:r>
          <a:endParaRPr lang="ru-RU" sz="2400" kern="1200" dirty="0">
            <a:solidFill>
              <a:schemeClr val="tx1"/>
            </a:solidFill>
            <a:latin typeface="PT Sans" panose="020B0503020203020204"/>
          </a:endParaRPr>
        </a:p>
      </dsp:txBody>
      <dsp:txXfrm>
        <a:off x="5782325" y="256131"/>
        <a:ext cx="3274275" cy="998254"/>
      </dsp:txXfrm>
    </dsp:sp>
    <dsp:sp modelId="{58359D62-884A-489F-B69F-065C6F15CDEE}">
      <dsp:nvSpPr>
        <dsp:cNvPr id="0" name=""/>
        <dsp:cNvSpPr/>
      </dsp:nvSpPr>
      <dsp:spPr>
        <a:xfrm>
          <a:off x="5782325" y="1503949"/>
          <a:ext cx="3274275" cy="998254"/>
        </a:xfrm>
        <a:prstGeom prst="rect">
          <a:avLst/>
        </a:prstGeom>
        <a:solidFill>
          <a:schemeClr val="bg1"/>
        </a:solidFill>
        <a:ln w="28575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PT Sans" panose="020B0503020203020204"/>
            </a:rPr>
            <a:t>Проект экспертного заключения ФАС </a:t>
          </a:r>
          <a:endParaRPr lang="ru-RU" sz="2400" kern="1200" dirty="0">
            <a:solidFill>
              <a:schemeClr val="tx1"/>
            </a:solidFill>
            <a:latin typeface="PT Sans" panose="020B0503020203020204"/>
          </a:endParaRPr>
        </a:p>
      </dsp:txBody>
      <dsp:txXfrm>
        <a:off x="5782325" y="1503949"/>
        <a:ext cx="3274275" cy="998254"/>
      </dsp:txXfrm>
    </dsp:sp>
    <dsp:sp modelId="{551C86D6-6E7C-402C-A018-B3C43B11D36E}">
      <dsp:nvSpPr>
        <dsp:cNvPr id="0" name=""/>
        <dsp:cNvSpPr/>
      </dsp:nvSpPr>
      <dsp:spPr>
        <a:xfrm>
          <a:off x="1853194" y="3375677"/>
          <a:ext cx="3274275" cy="998254"/>
        </a:xfrm>
        <a:prstGeom prst="rect">
          <a:avLst/>
        </a:prstGeom>
        <a:solidFill>
          <a:schemeClr val="bg1"/>
        </a:solidFill>
        <a:ln w="28575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PT Sans" panose="020B0503020203020204"/>
            </a:rPr>
            <a:t>Загрузка данных</a:t>
          </a:r>
          <a:endParaRPr lang="ru-RU" sz="2400" kern="1200" dirty="0">
            <a:solidFill>
              <a:schemeClr val="tx1"/>
            </a:solidFill>
            <a:latin typeface="PT Sans" panose="020B0503020203020204"/>
          </a:endParaRPr>
        </a:p>
      </dsp:txBody>
      <dsp:txXfrm>
        <a:off x="1853194" y="3375677"/>
        <a:ext cx="3274275" cy="998254"/>
      </dsp:txXfrm>
    </dsp:sp>
    <dsp:sp modelId="{F0BF84B6-6772-4B28-B1D7-A1BC80F514AD}">
      <dsp:nvSpPr>
        <dsp:cNvPr id="0" name=""/>
        <dsp:cNvSpPr/>
      </dsp:nvSpPr>
      <dsp:spPr>
        <a:xfrm>
          <a:off x="5782325" y="2751768"/>
          <a:ext cx="3274275" cy="998254"/>
        </a:xfrm>
        <a:prstGeom prst="rect">
          <a:avLst/>
        </a:prstGeom>
        <a:solidFill>
          <a:schemeClr val="bg1"/>
        </a:solidFill>
        <a:ln w="28575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PT Sans" panose="020B0503020203020204"/>
            </a:rPr>
            <a:t>Материалы тарифного дела</a:t>
          </a:r>
          <a:endParaRPr lang="ru-RU" sz="2400" kern="1200" dirty="0">
            <a:solidFill>
              <a:schemeClr val="tx1"/>
            </a:solidFill>
            <a:latin typeface="PT Sans" panose="020B0503020203020204"/>
          </a:endParaRPr>
        </a:p>
      </dsp:txBody>
      <dsp:txXfrm>
        <a:off x="5782325" y="2751768"/>
        <a:ext cx="3274275" cy="998254"/>
      </dsp:txXfrm>
    </dsp:sp>
    <dsp:sp modelId="{48B41209-9682-417D-9488-4A60A27E4C97}">
      <dsp:nvSpPr>
        <dsp:cNvPr id="0" name=""/>
        <dsp:cNvSpPr/>
      </dsp:nvSpPr>
      <dsp:spPr>
        <a:xfrm>
          <a:off x="5782325" y="3999586"/>
          <a:ext cx="3274275" cy="998254"/>
        </a:xfrm>
        <a:prstGeom prst="rect">
          <a:avLst/>
        </a:prstGeom>
        <a:solidFill>
          <a:schemeClr val="bg1"/>
        </a:solidFill>
        <a:ln w="28575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PT Sans" panose="020B0503020203020204"/>
            </a:rPr>
            <a:t>Федеральные шаблоны ФАС</a:t>
          </a:r>
          <a:endParaRPr lang="ru-RU" sz="2400" kern="1200" dirty="0">
            <a:solidFill>
              <a:schemeClr val="tx1"/>
            </a:solidFill>
            <a:latin typeface="PT Sans" panose="020B0503020203020204"/>
          </a:endParaRPr>
        </a:p>
      </dsp:txBody>
      <dsp:txXfrm>
        <a:off x="5782325" y="3999586"/>
        <a:ext cx="3274275" cy="998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7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B397C-3875-4ED8-A2C4-CE95081349E8}" type="datetimeFigureOut">
              <a:rPr lang="ru-RU" smtClean="0"/>
              <a:t>31.07.2022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741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7" y="645741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748B0-6B7F-45ED-ABB2-79903D428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789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D9EFA-EDF4-4021-9FB0-76DEC7F39129}" type="datetimeFigureOut">
              <a:rPr lang="ru-RU" smtClean="0"/>
              <a:t>31.07.2022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C1452-BD9C-48F6-A5A0-EC99E6BA1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1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BEC3-03CA-4083-9625-ECD1F1452B8E}" type="datetime1">
              <a:rPr lang="ru-RU" smtClean="0"/>
              <a:t>31.07.2022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25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B777-DDAB-48A6-8714-0E3CCDE5D9F2}" type="datetime1">
              <a:rPr lang="ru-RU" smtClean="0"/>
              <a:t>31.07.2022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84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9E01-CD44-423A-996F-67C16CB7D71F}" type="datetime1">
              <a:rPr lang="ru-RU" smtClean="0"/>
              <a:t>31.07.2022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49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98A70-FA38-46A0-8134-5C086B3E5030}" type="datetime1">
              <a:rPr lang="ru-RU" smtClean="0"/>
              <a:t>31.07.2022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34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4434-DB5F-4045-95B2-BDF354464EF8}" type="datetime1">
              <a:rPr lang="ru-RU" smtClean="0"/>
              <a:t>31.07.2022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37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E6F1-0EAF-491F-B9ED-1D80D9F6FC7E}" type="datetime1">
              <a:rPr lang="ru-RU" smtClean="0"/>
              <a:t>31.07.2022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3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93F1-FA03-456E-AA6A-40DF2EE6EF76}" type="datetime1">
              <a:rPr lang="ru-RU" smtClean="0"/>
              <a:t>31.07.2022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81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45F3-207D-4A3E-A572-255496F27391}" type="datetime1">
              <a:rPr lang="ru-RU" smtClean="0"/>
              <a:t>31.07.2022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5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DD8-E07F-499B-B676-E78444833841}" type="datetime1">
              <a:rPr lang="ru-RU" smtClean="0"/>
              <a:t>31.07.2022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67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34B6-3CA5-49A3-A732-648A225B7118}" type="datetime1">
              <a:rPr lang="ru-RU" smtClean="0"/>
              <a:t>31.07.2022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25BE-4395-480D-80DF-9D6D91091EFE}" type="datetime1">
              <a:rPr lang="ru-RU" smtClean="0"/>
              <a:t>31.07.2022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42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0D058-3B36-43F7-95DD-7E2676EAA76A}" type="datetime1">
              <a:rPr lang="ru-RU" smtClean="0"/>
              <a:t>31.07.2022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84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4.jpeg"/><Relationship Id="rId7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5.png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jpeg"/><Relationship Id="rId7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10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9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11.jpe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280" y="0"/>
            <a:ext cx="9731719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1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153890"/>
            <a:ext cx="2460280" cy="17041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86" y="0"/>
            <a:ext cx="695325" cy="515389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684855" y="5590446"/>
            <a:ext cx="4817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PT Sans" panose="020B0503020203020204"/>
                <a:cs typeface="Arial" panose="020B0604020202020204" pitchFamily="34" charset="0"/>
              </a:rPr>
              <a:t>Заместитель </a:t>
            </a:r>
            <a:r>
              <a:rPr lang="ru-RU" sz="2400" b="1" dirty="0" smtClean="0">
                <a:latin typeface="PT Sans" panose="020B0503020203020204"/>
                <a:cs typeface="Arial" panose="020B0604020202020204" pitchFamily="34" charset="0"/>
              </a:rPr>
              <a:t>председателя (</a:t>
            </a:r>
            <a:r>
              <a:rPr lang="en-US" sz="2400" b="1" dirty="0" smtClean="0">
                <a:latin typeface="PT Sans" panose="020B0503020203020204"/>
                <a:cs typeface="Arial" panose="020B0604020202020204" pitchFamily="34" charset="0"/>
              </a:rPr>
              <a:t>CDTO)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b="1" dirty="0" smtClean="0">
                <a:latin typeface="PT Sans" panose="020B0503020203020204"/>
                <a:cs typeface="Arial" panose="020B0604020202020204" pitchFamily="34" charset="0"/>
              </a:rPr>
              <a:t>Сергей Вячеславович Павлов</a:t>
            </a:r>
            <a:endParaRPr lang="ru-RU" sz="2400" b="1" dirty="0">
              <a:latin typeface="PT Sans" panose="020B0503020203020204"/>
              <a:cs typeface="Arial" panose="020B0604020202020204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85674" y="2334968"/>
            <a:ext cx="7791751" cy="1873488"/>
          </a:xfrm>
          <a:prstGeom prst="rect">
            <a:avLst/>
          </a:prstGeom>
        </p:spPr>
        <p:txBody>
          <a:bodyPr vert="horz" wrap="square" lIns="0" tIns="26569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4673" marR="2310" indent="0" algn="ctr">
              <a:lnSpc>
                <a:spcPts val="4825"/>
              </a:lnSpc>
              <a:spcBef>
                <a:spcPts val="209"/>
              </a:spcBef>
              <a:buNone/>
            </a:pPr>
            <a:r>
              <a:rPr lang="ru-RU" sz="4400" b="1" dirty="0" err="1" smtClean="0">
                <a:solidFill>
                  <a:srgbClr val="98825C"/>
                </a:solidFill>
                <a:latin typeface="PT Sans"/>
                <a:cs typeface="Arial" panose="020B0604020202020204" pitchFamily="34" charset="0"/>
              </a:rPr>
              <a:t>Цифровизация</a:t>
            </a:r>
            <a:r>
              <a:rPr lang="ru-RU" sz="4400" b="1" dirty="0" smtClean="0">
                <a:solidFill>
                  <a:srgbClr val="98825C"/>
                </a:solidFill>
                <a:latin typeface="PT Sans"/>
                <a:cs typeface="Arial" panose="020B0604020202020204" pitchFamily="34" charset="0"/>
              </a:rPr>
              <a:t> процессов   тарифного регулирования в Республике Татарстан</a:t>
            </a:r>
            <a:endParaRPr lang="ru-RU" sz="4400" b="1" dirty="0">
              <a:solidFill>
                <a:srgbClr val="98825C"/>
              </a:solidFill>
              <a:latin typeface="PT Sans"/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8"/>
          <a:stretch/>
        </p:blipFill>
        <p:spPr bwMode="auto">
          <a:xfrm>
            <a:off x="8775700" y="-17380"/>
            <a:ext cx="3416300" cy="517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41735" y="319088"/>
            <a:ext cx="660930" cy="656547"/>
          </a:xfrm>
          <a:prstGeom prst="rect">
            <a:avLst/>
          </a:prstGeom>
        </p:spPr>
      </p:pic>
      <p:pic>
        <p:nvPicPr>
          <p:cNvPr id="16" name="Picture 2" descr="D:\ДИЗАЙН\МИНЦИФРА\ЛОГОТИПЫ\20211227_identity\20211227_identity\Logo\Screen\T22-logo_золотой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4199"/>
            <a:ext cx="1752600" cy="50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269" y="319088"/>
            <a:ext cx="1957076" cy="84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401" y="-83976"/>
            <a:ext cx="8922345" cy="7035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66" y="1102605"/>
            <a:ext cx="828046" cy="867138"/>
          </a:xfrm>
          <a:prstGeom prst="rect">
            <a:avLst/>
          </a:prstGeom>
        </p:spPr>
      </p:pic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1502952133"/>
              </p:ext>
            </p:extLst>
          </p:nvPr>
        </p:nvGraphicFramePr>
        <p:xfrm>
          <a:off x="981339" y="2028391"/>
          <a:ext cx="4737073" cy="4766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180" y="4410976"/>
            <a:ext cx="1118609" cy="459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982279" y="4945429"/>
            <a:ext cx="34364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PT Sans"/>
              </a:rPr>
              <a:t>Система сбора данных с приборов учета </a:t>
            </a:r>
          </a:p>
          <a:p>
            <a:r>
              <a:rPr lang="ru-RU" sz="1600" dirty="0">
                <a:latin typeface="PT Sans"/>
              </a:rPr>
              <a:t>Лауреат Всероссийского конкурса «Цифровые вершины 2021</a:t>
            </a:r>
            <a:r>
              <a:rPr lang="ru-RU" sz="1600" dirty="0" smtClean="0">
                <a:latin typeface="PT Sans"/>
              </a:rPr>
              <a:t>» в </a:t>
            </a:r>
            <a:r>
              <a:rPr lang="ru-RU" sz="1600" dirty="0">
                <a:latin typeface="PT Sans"/>
              </a:rPr>
              <a:t>номинации «Лучшее решение для энергетики» (январь 2022)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03035" y="2397403"/>
            <a:ext cx="35523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PT Sans"/>
              </a:rPr>
              <a:t>Внедрение системы мониторинга состояния на базе сквозной технологии беспроводной связи </a:t>
            </a:r>
          </a:p>
          <a:p>
            <a:r>
              <a:rPr lang="ru-RU" sz="1600" dirty="0">
                <a:latin typeface="PT Sans"/>
              </a:rPr>
              <a:t>Победитель </a:t>
            </a:r>
            <a:r>
              <a:rPr lang="en-US" sz="1600" dirty="0">
                <a:latin typeface="PT Sans"/>
              </a:rPr>
              <a:t>II </a:t>
            </a:r>
            <a:r>
              <a:rPr lang="ru-RU" sz="1600" dirty="0">
                <a:latin typeface="PT Sans"/>
              </a:rPr>
              <a:t>Национального конкурса  </a:t>
            </a:r>
            <a:r>
              <a:rPr lang="en-US" sz="1600" dirty="0">
                <a:latin typeface="PT Sans"/>
              </a:rPr>
              <a:t>IT-</a:t>
            </a:r>
            <a:r>
              <a:rPr lang="ru-RU" sz="1600" dirty="0">
                <a:latin typeface="PT Sans"/>
              </a:rPr>
              <a:t>решений «ПРОФ-</a:t>
            </a:r>
            <a:r>
              <a:rPr lang="en-US" sz="1600" dirty="0">
                <a:latin typeface="PT Sans"/>
              </a:rPr>
              <a:t>IT</a:t>
            </a:r>
            <a:r>
              <a:rPr lang="ru-RU" sz="1600" dirty="0">
                <a:latin typeface="PT Sans"/>
              </a:rPr>
              <a:t>» в номинации «Технологии беспроводной связи» (апрель 2022)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8644" y="1279251"/>
            <a:ext cx="1672162" cy="19025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11" y="193866"/>
            <a:ext cx="3200724" cy="2262187"/>
          </a:xfrm>
          <a:prstGeom prst="rect">
            <a:avLst/>
          </a:prstGeom>
        </p:spPr>
      </p:pic>
      <p:sp>
        <p:nvSpPr>
          <p:cNvPr id="10" name="object 2"/>
          <p:cNvSpPr txBox="1">
            <a:spLocks/>
          </p:cNvSpPr>
          <p:nvPr/>
        </p:nvSpPr>
        <p:spPr>
          <a:xfrm>
            <a:off x="981339" y="364792"/>
            <a:ext cx="8202877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98825C"/>
                </a:solidFill>
                <a:latin typeface="PT Sans"/>
                <a:cs typeface="Arial" panose="020B0604020202020204" pitchFamily="34" charset="0"/>
              </a:rPr>
              <a:t>Внедрение цифровых решений</a:t>
            </a:r>
            <a:endParaRPr lang="ru-RU" b="1" spc="-10" dirty="0">
              <a:solidFill>
                <a:srgbClr val="12656A"/>
              </a:solidFill>
              <a:latin typeface="PT Sans" panose="020B0503020203020204" pitchFamily="34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1792" y="1168860"/>
            <a:ext cx="8402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/>
            <a:r>
              <a:rPr lang="ru-RU" sz="2200" b="1" dirty="0" smtClean="0">
                <a:latin typeface="PT Sans" panose="020B0503020203020204"/>
              </a:rPr>
              <a:t>Мониторинг состояния системы оперативного </a:t>
            </a:r>
          </a:p>
          <a:p>
            <a:pPr marL="12700" marR="5080" algn="ctr"/>
            <a:r>
              <a:rPr lang="ru-RU" sz="2200" b="1" dirty="0" smtClean="0">
                <a:latin typeface="PT Sans" panose="020B0503020203020204"/>
              </a:rPr>
              <a:t>дистанционного контроля (СОДК)</a:t>
            </a:r>
            <a:endParaRPr lang="ru-RU" sz="2200" b="1" dirty="0">
              <a:latin typeface="PT Sans" panose="020B0503020203020204"/>
              <a:cs typeface="Trebuchet M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631" y="1755140"/>
            <a:ext cx="1013927" cy="498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37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401" y="-83976"/>
            <a:ext cx="8922345" cy="7035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644" y="1279251"/>
            <a:ext cx="1672162" cy="19025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7567" y="2195480"/>
            <a:ext cx="4152900" cy="1015663"/>
          </a:xfrm>
          <a:prstGeom prst="rect">
            <a:avLst/>
          </a:prstGeom>
          <a:noFill/>
          <a:ln w="28575">
            <a:solidFill>
              <a:srgbClr val="AB9053"/>
            </a:solidFill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ru-RU" sz="2000" b="1" dirty="0" smtClean="0">
                <a:latin typeface="PT Sans" panose="020B0503020203020204"/>
                <a:cs typeface="Arial" panose="020B0604020202020204" pitchFamily="34" charset="0"/>
              </a:rPr>
              <a:t>Доступ к базам данных цифровых устройств </a:t>
            </a:r>
            <a:r>
              <a:rPr lang="ru-RU" sz="2000" b="1" dirty="0" err="1" smtClean="0">
                <a:latin typeface="PT Sans" panose="020B0503020203020204"/>
                <a:cs typeface="Arial" panose="020B0604020202020204" pitchFamily="34" charset="0"/>
              </a:rPr>
              <a:t>ресурсоснабжающих</a:t>
            </a:r>
            <a:r>
              <a:rPr lang="ru-RU" sz="2000" b="1" dirty="0" smtClean="0">
                <a:latin typeface="PT Sans" panose="020B0503020203020204"/>
                <a:cs typeface="Arial" panose="020B0604020202020204" pitchFamily="34" charset="0"/>
              </a:rPr>
              <a:t> организаций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4017" y="5045404"/>
            <a:ext cx="4549776" cy="523220"/>
          </a:xfrm>
          <a:prstGeom prst="rect">
            <a:avLst/>
          </a:prstGeom>
          <a:noFill/>
          <a:ln w="28575">
            <a:solidFill>
              <a:srgbClr val="AB9053"/>
            </a:solidFill>
          </a:ln>
        </p:spPr>
        <p:txBody>
          <a:bodyPr wrap="square" rtlCol="0">
            <a:spAutoFit/>
          </a:bodyPr>
          <a:lstStyle/>
          <a:p>
            <a:pPr marR="5080" algn="ctr"/>
            <a:endParaRPr lang="ru-RU" sz="400" b="1" spc="-10" dirty="0" smtClean="0">
              <a:latin typeface="PT Sans" panose="020B0503020203020204"/>
              <a:cs typeface="Arial" panose="020B0604020202020204" pitchFamily="34" charset="0"/>
            </a:endParaRPr>
          </a:p>
          <a:p>
            <a:pPr marR="5080" algn="ctr"/>
            <a:r>
              <a:rPr lang="ru-RU" sz="2000" b="1" spc="-10" dirty="0" smtClean="0">
                <a:latin typeface="PT Sans" panose="020B0503020203020204"/>
                <a:cs typeface="Arial" panose="020B0604020202020204" pitchFamily="34" charset="0"/>
              </a:rPr>
              <a:t>Автоматизированный </a:t>
            </a:r>
            <a:r>
              <a:rPr lang="ru-RU" sz="2000" b="1" spc="-5" dirty="0" smtClean="0">
                <a:latin typeface="PT Sans" panose="020B0503020203020204"/>
                <a:cs typeface="Arial" panose="020B0604020202020204" pitchFamily="34" charset="0"/>
              </a:rPr>
              <a:t>расчет</a:t>
            </a:r>
          </a:p>
          <a:p>
            <a:pPr marR="5080" algn="ctr"/>
            <a:endParaRPr lang="ru-RU" sz="400" b="1" dirty="0">
              <a:latin typeface="PT Sans" panose="020B0503020203020204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4017" y="6005508"/>
            <a:ext cx="4549776" cy="523220"/>
          </a:xfrm>
          <a:prstGeom prst="rect">
            <a:avLst/>
          </a:prstGeom>
          <a:noFill/>
          <a:ln w="28575">
            <a:solidFill>
              <a:srgbClr val="AB9053"/>
            </a:solidFill>
          </a:ln>
        </p:spPr>
        <p:txBody>
          <a:bodyPr wrap="square" rtlCol="0">
            <a:spAutoFit/>
          </a:bodyPr>
          <a:lstStyle/>
          <a:p>
            <a:pPr marR="5080" algn="ctr"/>
            <a:r>
              <a:rPr lang="ru-RU" sz="2800" b="1" spc="-10" dirty="0" smtClean="0">
                <a:solidFill>
                  <a:srgbClr val="98825C"/>
                </a:solidFill>
                <a:latin typeface="PT Sans" panose="020B0503020203020204"/>
                <a:cs typeface="Arial" panose="020B0604020202020204" pitchFamily="34" charset="0"/>
              </a:rPr>
              <a:t>УСТАНОВЛЕНИЕ ТАРИФА</a:t>
            </a:r>
            <a:endParaRPr lang="ru-RU" sz="2800" b="1" dirty="0">
              <a:solidFill>
                <a:srgbClr val="98825C"/>
              </a:solidFill>
              <a:latin typeface="PT Sans" panose="020B0503020203020204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4017" y="3601049"/>
            <a:ext cx="4549776" cy="1015663"/>
          </a:xfrm>
          <a:prstGeom prst="rect">
            <a:avLst/>
          </a:prstGeom>
          <a:noFill/>
          <a:ln w="28575">
            <a:solidFill>
              <a:srgbClr val="AB9053"/>
            </a:solidFill>
          </a:ln>
        </p:spPr>
        <p:txBody>
          <a:bodyPr wrap="square" rtlCol="0">
            <a:spAutoFit/>
          </a:bodyPr>
          <a:lstStyle/>
          <a:p>
            <a:pPr marR="5080" algn="ctr"/>
            <a:r>
              <a:rPr lang="ru-RU" sz="2000" b="1" spc="-10" dirty="0">
                <a:latin typeface="PT Sans" panose="020B0503020203020204"/>
                <a:cs typeface="Arial" panose="020B0604020202020204" pitchFamily="34" charset="0"/>
              </a:rPr>
              <a:t>Финансовые </a:t>
            </a:r>
            <a:r>
              <a:rPr lang="ru-RU" sz="2000" b="1" spc="-10" dirty="0" smtClean="0">
                <a:latin typeface="PT Sans" panose="020B0503020203020204"/>
                <a:cs typeface="Arial" panose="020B0604020202020204" pitchFamily="34" charset="0"/>
              </a:rPr>
              <a:t>показатели</a:t>
            </a:r>
          </a:p>
          <a:p>
            <a:pPr marR="5080" algn="ctr"/>
            <a:endParaRPr lang="ru-RU" sz="2000" b="1" dirty="0">
              <a:latin typeface="PT Sans" panose="020B0503020203020204"/>
              <a:cs typeface="Arial" panose="020B0604020202020204" pitchFamily="34" charset="0"/>
            </a:endParaRPr>
          </a:p>
          <a:p>
            <a:pPr marR="5080" algn="ctr"/>
            <a:r>
              <a:rPr lang="ru-RU" sz="2000" b="1" spc="-10" dirty="0" smtClean="0">
                <a:latin typeface="PT Sans" panose="020B0503020203020204"/>
                <a:cs typeface="Arial" panose="020B0604020202020204" pitchFamily="34" charset="0"/>
              </a:rPr>
              <a:t>Натуральные показатели</a:t>
            </a:r>
            <a:endParaRPr lang="ru-RU" sz="2000" b="1" dirty="0">
              <a:latin typeface="PT Sans" panose="020B0503020203020204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3764258" y="4113526"/>
            <a:ext cx="3505200" cy="0"/>
          </a:xfrm>
          <a:prstGeom prst="line">
            <a:avLst/>
          </a:prstGeom>
          <a:ln w="19050">
            <a:gradFill>
              <a:gsLst>
                <a:gs pos="10000">
                  <a:srgbClr val="E1DACD"/>
                </a:gs>
                <a:gs pos="90000">
                  <a:srgbClr val="E1DACD"/>
                </a:gs>
                <a:gs pos="50000">
                  <a:srgbClr val="98825C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Соединительная линия уступом 4"/>
          <p:cNvCxnSpPr>
            <a:endCxn id="13" idx="1"/>
          </p:cNvCxnSpPr>
          <p:nvPr/>
        </p:nvCxnSpPr>
        <p:spPr>
          <a:xfrm rot="16200000" flipH="1">
            <a:off x="2304239" y="3269102"/>
            <a:ext cx="897739" cy="781817"/>
          </a:xfrm>
          <a:prstGeom prst="bentConnector2">
            <a:avLst/>
          </a:prstGeom>
          <a:ln w="19050">
            <a:solidFill>
              <a:srgbClr val="AB90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rot="10800000" flipV="1">
            <a:off x="7693794" y="3211140"/>
            <a:ext cx="942207" cy="897740"/>
          </a:xfrm>
          <a:prstGeom prst="bentConnector3">
            <a:avLst>
              <a:gd name="adj1" fmla="val 20347"/>
            </a:avLst>
          </a:prstGeom>
          <a:ln w="19050">
            <a:solidFill>
              <a:srgbClr val="AB90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418905" y="4616712"/>
            <a:ext cx="0" cy="428692"/>
          </a:xfrm>
          <a:prstGeom prst="straightConnector1">
            <a:avLst/>
          </a:prstGeom>
          <a:ln w="19050">
            <a:solidFill>
              <a:srgbClr val="AB90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9" idx="2"/>
            <a:endCxn id="11" idx="0"/>
          </p:cNvCxnSpPr>
          <p:nvPr/>
        </p:nvCxnSpPr>
        <p:spPr>
          <a:xfrm>
            <a:off x="5418905" y="5568624"/>
            <a:ext cx="0" cy="436884"/>
          </a:xfrm>
          <a:prstGeom prst="straightConnector1">
            <a:avLst/>
          </a:prstGeom>
          <a:ln w="19050">
            <a:solidFill>
              <a:srgbClr val="AB90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11" y="193866"/>
            <a:ext cx="3200724" cy="2262187"/>
          </a:xfrm>
          <a:prstGeom prst="rect">
            <a:avLst/>
          </a:prstGeom>
        </p:spPr>
      </p:pic>
      <p:sp>
        <p:nvSpPr>
          <p:cNvPr id="10" name="object 2"/>
          <p:cNvSpPr txBox="1">
            <a:spLocks/>
          </p:cNvSpPr>
          <p:nvPr/>
        </p:nvSpPr>
        <p:spPr>
          <a:xfrm>
            <a:off x="987590" y="279160"/>
            <a:ext cx="8202877" cy="136704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98825C"/>
                </a:solidFill>
                <a:latin typeface="PT Sans"/>
                <a:cs typeface="Arial" panose="020B0604020202020204" pitchFamily="34" charset="0"/>
              </a:rPr>
              <a:t>Доступ к базам данных регулируемых предприятий</a:t>
            </a:r>
            <a:endParaRPr lang="ru-RU" b="1" spc="-10" dirty="0">
              <a:solidFill>
                <a:srgbClr val="12656A"/>
              </a:solidFill>
              <a:latin typeface="PT Sans" panose="020B0503020203020204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16858" y="2195479"/>
            <a:ext cx="4240707" cy="1015663"/>
          </a:xfrm>
          <a:prstGeom prst="rect">
            <a:avLst/>
          </a:prstGeom>
          <a:ln w="28575">
            <a:solidFill>
              <a:srgbClr val="AB905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PT Sans" panose="020B0503020203020204"/>
                <a:cs typeface="Arial" panose="020B0604020202020204" pitchFamily="34" charset="0"/>
              </a:rPr>
              <a:t>Доступ к базам данных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GPS-</a:t>
            </a:r>
            <a:r>
              <a:rPr lang="ru-RU" sz="2000" b="1" dirty="0">
                <a:latin typeface="PT Sans" panose="020B0503020203020204"/>
                <a:cs typeface="Arial" panose="020B0604020202020204" pitchFamily="34" charset="0"/>
              </a:rPr>
              <a:t>навигаторов операторов по обращению с </a:t>
            </a:r>
            <a:r>
              <a:rPr lang="ru-RU" sz="2000" b="1" dirty="0" smtClean="0">
                <a:latin typeface="PT Sans" panose="020B0503020203020204"/>
                <a:cs typeface="Arial" panose="020B0604020202020204" pitchFamily="34" charset="0"/>
              </a:rPr>
              <a:t>ТКО</a:t>
            </a:r>
            <a:endParaRPr lang="ru-RU" sz="2000" b="1" dirty="0">
              <a:latin typeface="PT Sans" panose="020B050302020302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80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401" y="-83976"/>
            <a:ext cx="8922345" cy="7035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bject 2"/>
          <p:cNvSpPr txBox="1">
            <a:spLocks/>
          </p:cNvSpPr>
          <p:nvPr/>
        </p:nvSpPr>
        <p:spPr>
          <a:xfrm>
            <a:off x="987590" y="279160"/>
            <a:ext cx="8202877" cy="136704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98825C"/>
                </a:solidFill>
                <a:latin typeface="PT Sans"/>
                <a:cs typeface="Arial" panose="020B0604020202020204" pitchFamily="34" charset="0"/>
              </a:rPr>
              <a:t>Год </a:t>
            </a:r>
            <a:r>
              <a:rPr lang="ru-RU" b="1" dirty="0" err="1" smtClean="0">
                <a:solidFill>
                  <a:srgbClr val="98825C"/>
                </a:solidFill>
                <a:latin typeface="PT Sans"/>
                <a:cs typeface="Arial" panose="020B0604020202020204" pitchFamily="34" charset="0"/>
              </a:rPr>
              <a:t>цифровизации</a:t>
            </a:r>
            <a:r>
              <a:rPr lang="ru-RU" b="1" dirty="0" smtClean="0">
                <a:solidFill>
                  <a:srgbClr val="98825C"/>
                </a:solidFill>
                <a:latin typeface="PT Sans"/>
                <a:cs typeface="Arial" panose="020B0604020202020204" pitchFamily="34" charset="0"/>
              </a:rPr>
              <a:t> в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98825C"/>
                </a:solidFill>
                <a:latin typeface="PT Sans"/>
                <a:cs typeface="Arial" panose="020B0604020202020204" pitchFamily="34" charset="0"/>
              </a:rPr>
              <a:t>Республике Татарстан</a:t>
            </a:r>
            <a:endParaRPr lang="ru-RU" b="1" spc="-10" dirty="0">
              <a:solidFill>
                <a:srgbClr val="12656A"/>
              </a:solidFill>
              <a:latin typeface="PT Sans" panose="020B0503020203020204" pitchFamily="34" charset="-52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644" y="1279251"/>
            <a:ext cx="1672162" cy="1902539"/>
          </a:xfrm>
          <a:prstGeom prst="rect">
            <a:avLst/>
          </a:prstGeom>
        </p:spPr>
      </p:pic>
      <p:pic>
        <p:nvPicPr>
          <p:cNvPr id="15" name="object 4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6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4440" y="3327961"/>
            <a:ext cx="3179357" cy="217085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object 4"/>
          <p:cNvSpPr txBox="1"/>
          <p:nvPr/>
        </p:nvSpPr>
        <p:spPr>
          <a:xfrm>
            <a:off x="743557" y="2883776"/>
            <a:ext cx="4443653" cy="321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algn="ctr">
              <a:lnSpc>
                <a:spcPct val="100000"/>
              </a:lnSpc>
              <a:spcBef>
                <a:spcPts val="4545"/>
              </a:spcBef>
              <a:tabLst>
                <a:tab pos="8932545" algn="l"/>
              </a:tabLst>
            </a:pPr>
            <a:r>
              <a:rPr lang="ru-RU" sz="2600" dirty="0" smtClean="0">
                <a:latin typeface="PT Sans" panose="020B0503020203020204" pitchFamily="34" charset="-52"/>
                <a:cs typeface="Trebuchet MS"/>
              </a:rPr>
              <a:t>«Приоритеты развития энергетической отрасли, нового технологического уклада и выхода России на «рынки будущего». Опыт внедрения цифровых решений в области энергетики»</a:t>
            </a:r>
            <a:endParaRPr lang="ru-RU" sz="2600" dirty="0">
              <a:latin typeface="PT Sans" panose="020B0503020203020204" pitchFamily="34" charset="-52"/>
              <a:cs typeface="Trebuchet MS"/>
            </a:endParaRPr>
          </a:p>
        </p:txBody>
      </p:sp>
      <p:sp>
        <p:nvSpPr>
          <p:cNvPr id="17" name="object 4"/>
          <p:cNvSpPr txBox="1"/>
          <p:nvPr/>
        </p:nvSpPr>
        <p:spPr>
          <a:xfrm>
            <a:off x="3717918" y="5684542"/>
            <a:ext cx="7772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algn="ctr">
              <a:lnSpc>
                <a:spcPct val="100000"/>
              </a:lnSpc>
              <a:spcBef>
                <a:spcPts val="4545"/>
              </a:spcBef>
              <a:tabLst>
                <a:tab pos="8932545" algn="l"/>
              </a:tabLst>
            </a:pPr>
            <a:r>
              <a:rPr lang="ru-RU" sz="2400" spc="-10" dirty="0" smtClean="0">
                <a:solidFill>
                  <a:srgbClr val="98825C"/>
                </a:solidFill>
                <a:latin typeface="PT Sans" panose="020B0503020203020204" pitchFamily="34" charset="-52"/>
                <a:cs typeface="Trebuchet MS"/>
              </a:rPr>
              <a:t>Опыт проведения в 2021 </a:t>
            </a:r>
            <a:r>
              <a:rPr lang="ru-RU" sz="2000" spc="-10" dirty="0" smtClean="0">
                <a:solidFill>
                  <a:srgbClr val="98825C"/>
                </a:solidFill>
                <a:latin typeface="PT Sans" panose="020B0503020203020204" pitchFamily="34" charset="-52"/>
                <a:cs typeface="Trebuchet MS"/>
              </a:rPr>
              <a:t>г.</a:t>
            </a:r>
            <a:endParaRPr lang="ru-RU" dirty="0">
              <a:solidFill>
                <a:srgbClr val="98825C"/>
              </a:solidFill>
              <a:latin typeface="PT Sans" panose="020B0503020203020204" pitchFamily="34" charset="-52"/>
              <a:cs typeface="Trebuchet MS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5407805" y="2889411"/>
            <a:ext cx="17021" cy="3047953"/>
          </a:xfrm>
          <a:prstGeom prst="line">
            <a:avLst/>
          </a:prstGeom>
          <a:ln>
            <a:gradFill>
              <a:gsLst>
                <a:gs pos="10000">
                  <a:srgbClr val="E1DACD"/>
                </a:gs>
                <a:gs pos="90000">
                  <a:srgbClr val="E1DACD"/>
                </a:gs>
                <a:gs pos="50000">
                  <a:srgbClr val="98825C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11" y="193866"/>
            <a:ext cx="3200724" cy="22621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1445" y="1972601"/>
            <a:ext cx="923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algn="ctr">
              <a:lnSpc>
                <a:spcPct val="100000"/>
              </a:lnSpc>
              <a:spcBef>
                <a:spcPts val="4545"/>
              </a:spcBef>
              <a:tabLst>
                <a:tab pos="8932545" algn="l"/>
              </a:tabLst>
            </a:pPr>
            <a:r>
              <a:rPr lang="ru-RU" sz="3200" spc="-10" dirty="0">
                <a:solidFill>
                  <a:srgbClr val="98825C"/>
                </a:solidFill>
                <a:latin typeface="PT Sans" panose="020B0503020203020204" pitchFamily="34" charset="-52"/>
                <a:cs typeface="Trebuchet MS"/>
              </a:rPr>
              <a:t>Практическая</a:t>
            </a:r>
            <a:r>
              <a:rPr lang="ru-RU" sz="3200" spc="85" dirty="0">
                <a:solidFill>
                  <a:srgbClr val="98825C"/>
                </a:solidFill>
                <a:latin typeface="PT Sans" panose="020B0503020203020204" pitchFamily="34" charset="-52"/>
                <a:cs typeface="Trebuchet MS"/>
              </a:rPr>
              <a:t> </a:t>
            </a:r>
            <a:r>
              <a:rPr lang="ru-RU" sz="3200" spc="85" dirty="0" smtClean="0">
                <a:solidFill>
                  <a:srgbClr val="98825C"/>
                </a:solidFill>
                <a:latin typeface="PT Sans" panose="020B0503020203020204" pitchFamily="34" charset="-52"/>
                <a:cs typeface="Trebuchet MS"/>
              </a:rPr>
              <a:t>к</a:t>
            </a:r>
            <a:r>
              <a:rPr lang="ru-RU" sz="3200" spc="-10" dirty="0" smtClean="0">
                <a:solidFill>
                  <a:srgbClr val="98825C"/>
                </a:solidFill>
                <a:latin typeface="PT Sans" panose="020B0503020203020204" pitchFamily="34" charset="-52"/>
                <a:cs typeface="Trebuchet MS"/>
              </a:rPr>
              <a:t>онференция 13-14 октября 2022 г.</a:t>
            </a:r>
            <a:endParaRPr lang="ru-RU" sz="3200" spc="-10" dirty="0">
              <a:solidFill>
                <a:srgbClr val="98825C"/>
              </a:solidFill>
              <a:latin typeface="PT Sans" panose="020B0503020203020204" pitchFamily="34" charset="-52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857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401" y="-83976"/>
            <a:ext cx="8922345" cy="7035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50490" y="284329"/>
            <a:ext cx="660930" cy="656547"/>
          </a:xfrm>
          <a:prstGeom prst="rect">
            <a:avLst/>
          </a:prstGeom>
        </p:spPr>
      </p:pic>
      <p:pic>
        <p:nvPicPr>
          <p:cNvPr id="13" name="Picture 2" descr="D:\ДИЗАЙН\МИНЦИФРА\ЛОГОТИПЫ\20211227_identity\20211227_identity\Logo\Screen\T22-logo_золот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355" y="359824"/>
            <a:ext cx="1752600" cy="50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Delfi\Работа\Лиля\4 стиль\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3814" y="4891192"/>
            <a:ext cx="3480229" cy="108334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51127" y="2714091"/>
            <a:ext cx="6939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579260">
              <a:spcBef>
                <a:spcPct val="0"/>
              </a:spcBef>
              <a:defRPr/>
            </a:pPr>
            <a:r>
              <a:rPr lang="ru-RU" sz="3600" b="1" dirty="0">
                <a:solidFill>
                  <a:srgbClr val="988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  <a:p>
            <a:pPr lvl="0" algn="ctr" defTabSz="1579260">
              <a:spcBef>
                <a:spcPct val="0"/>
              </a:spcBef>
              <a:defRPr/>
            </a:pPr>
            <a:r>
              <a:rPr lang="ru-RU" sz="3600" b="1" dirty="0" err="1">
                <a:solidFill>
                  <a:srgbClr val="988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Игътибарыгыз</a:t>
            </a:r>
            <a:r>
              <a:rPr lang="ru-RU" sz="3600" b="1" dirty="0">
                <a:solidFill>
                  <a:srgbClr val="988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rgbClr val="988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өчен</a:t>
            </a:r>
            <a:r>
              <a:rPr lang="ru-RU" sz="3600" b="1" dirty="0">
                <a:solidFill>
                  <a:srgbClr val="988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rgbClr val="988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рәхмәт</a:t>
            </a:r>
            <a:r>
              <a:rPr lang="ru-RU" sz="3600" b="1" dirty="0">
                <a:solidFill>
                  <a:srgbClr val="988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7973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401" y="-83976"/>
            <a:ext cx="8922345" cy="7035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bject 4"/>
          <p:cNvSpPr txBox="1"/>
          <p:nvPr/>
        </p:nvSpPr>
        <p:spPr>
          <a:xfrm>
            <a:off x="1878021" y="3544977"/>
            <a:ext cx="7419603" cy="2339805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291526" indent="-285750">
              <a:spcBef>
                <a:spcPts val="546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600" spc="-2" dirty="0" smtClean="0">
                <a:latin typeface="PT Sans" panose="020B0503020203020204"/>
                <a:cs typeface="Arial" panose="020B0604020202020204" pitchFamily="34" charset="0"/>
              </a:rPr>
              <a:t>Внедрение </a:t>
            </a:r>
            <a:r>
              <a:rPr lang="ru-RU" sz="2600" spc="-2" dirty="0">
                <a:latin typeface="PT Sans" panose="020B0503020203020204"/>
                <a:cs typeface="Arial" panose="020B0604020202020204" pitchFamily="34" charset="0"/>
              </a:rPr>
              <a:t>Е</a:t>
            </a:r>
            <a:r>
              <a:rPr lang="ru-RU" sz="2600" spc="-2" dirty="0" smtClean="0">
                <a:latin typeface="PT Sans" panose="020B0503020203020204"/>
                <a:cs typeface="Arial" panose="020B0604020202020204" pitchFamily="34" charset="0"/>
              </a:rPr>
              <a:t>диной </a:t>
            </a:r>
            <a:r>
              <a:rPr lang="ru-RU" sz="2600" spc="-2" dirty="0">
                <a:latin typeface="PT Sans" panose="020B0503020203020204"/>
                <a:cs typeface="Arial" panose="020B0604020202020204" pitchFamily="34" charset="0"/>
              </a:rPr>
              <a:t>цифровой платформы тарифного </a:t>
            </a:r>
            <a:r>
              <a:rPr lang="ru-RU" sz="2600" spc="-2" dirty="0" smtClean="0">
                <a:latin typeface="PT Sans" panose="020B0503020203020204"/>
                <a:cs typeface="Arial" panose="020B0604020202020204" pitchFamily="34" charset="0"/>
              </a:rPr>
              <a:t>регулирования</a:t>
            </a:r>
            <a:endParaRPr lang="ru-RU" sz="2600" dirty="0">
              <a:latin typeface="PT Sans" panose="020B0503020203020204"/>
              <a:cs typeface="Arial" panose="020B0604020202020204" pitchFamily="34" charset="0"/>
            </a:endParaRPr>
          </a:p>
          <a:p>
            <a:pPr marL="291526" indent="-285750">
              <a:spcBef>
                <a:spcPts val="546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600" spc="-2" dirty="0">
                <a:latin typeface="PT Sans" panose="020B0503020203020204"/>
                <a:cs typeface="Arial" panose="020B0604020202020204" pitchFamily="34" charset="0"/>
              </a:rPr>
              <a:t>Повышение </a:t>
            </a:r>
            <a:r>
              <a:rPr lang="ru-RU" sz="2600" spc="-2" dirty="0" smtClean="0">
                <a:latin typeface="PT Sans" panose="020B0503020203020204"/>
                <a:cs typeface="Arial" panose="020B0604020202020204" pitchFamily="34" charset="0"/>
              </a:rPr>
              <a:t>эффективности прогноза изменения </a:t>
            </a:r>
            <a:r>
              <a:rPr lang="ru-RU" sz="2600" spc="-2" dirty="0">
                <a:latin typeface="PT Sans" panose="020B0503020203020204"/>
                <a:cs typeface="Arial" panose="020B0604020202020204" pitchFamily="34" charset="0"/>
              </a:rPr>
              <a:t>предельной платы граждан</a:t>
            </a:r>
          </a:p>
          <a:p>
            <a:pPr marL="291526" indent="-285750">
              <a:spcBef>
                <a:spcPts val="546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PT Sans" panose="020B0503020203020204"/>
                <a:cs typeface="Arial" panose="020B0604020202020204" pitchFamily="34" charset="0"/>
              </a:rPr>
              <a:t>Использование </a:t>
            </a:r>
            <a:r>
              <a:rPr lang="ru-RU" sz="2600" dirty="0">
                <a:latin typeface="PT Sans" panose="020B0503020203020204"/>
                <a:cs typeface="Arial" panose="020B0604020202020204" pitchFamily="34" charset="0"/>
              </a:rPr>
              <a:t>современной </a:t>
            </a:r>
            <a:r>
              <a:rPr lang="ru-RU" sz="2600" dirty="0" smtClean="0">
                <a:latin typeface="PT Sans" panose="020B0503020203020204"/>
                <a:cs typeface="Arial" panose="020B0604020202020204" pitchFamily="34" charset="0"/>
              </a:rPr>
              <a:t>инфраструктуры</a:t>
            </a:r>
            <a:endParaRPr lang="ru-RU" sz="2600" i="1" spc="-2" dirty="0">
              <a:solidFill>
                <a:schemeClr val="bg1">
                  <a:lumMod val="50000"/>
                </a:schemeClr>
              </a:solidFill>
              <a:latin typeface="PT Sans" panose="020B0503020203020204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8599" y="3357655"/>
            <a:ext cx="951689" cy="719101"/>
          </a:xfrm>
          <a:prstGeom prst="rect">
            <a:avLst/>
          </a:prstGeom>
          <a:noFill/>
        </p:spPr>
        <p:txBody>
          <a:bodyPr wrap="square" lIns="41587" tIns="20793" rIns="41587" bIns="20793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98825C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01</a:t>
            </a:r>
            <a:endParaRPr lang="ru-RU" sz="4400" b="1" dirty="0">
              <a:solidFill>
                <a:srgbClr val="98825C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8600" y="4265509"/>
            <a:ext cx="951689" cy="719101"/>
          </a:xfrm>
          <a:prstGeom prst="rect">
            <a:avLst/>
          </a:prstGeom>
          <a:noFill/>
        </p:spPr>
        <p:txBody>
          <a:bodyPr wrap="square" lIns="41587" tIns="20793" rIns="41587" bIns="20793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98825C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02</a:t>
            </a:r>
            <a:endParaRPr lang="ru-RU" sz="4400" b="1" dirty="0">
              <a:solidFill>
                <a:srgbClr val="98825C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6331" y="5173363"/>
            <a:ext cx="951689" cy="719101"/>
          </a:xfrm>
          <a:prstGeom prst="rect">
            <a:avLst/>
          </a:prstGeom>
          <a:noFill/>
        </p:spPr>
        <p:txBody>
          <a:bodyPr wrap="square" lIns="41587" tIns="20793" rIns="41587" bIns="20793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98825C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03</a:t>
            </a:r>
            <a:endParaRPr lang="ru-RU" sz="4400" b="1" dirty="0">
              <a:solidFill>
                <a:srgbClr val="98825C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644" y="1279251"/>
            <a:ext cx="1672162" cy="1902539"/>
          </a:xfrm>
          <a:prstGeom prst="rect">
            <a:avLst/>
          </a:prstGeom>
        </p:spPr>
      </p:pic>
      <p:sp>
        <p:nvSpPr>
          <p:cNvPr id="18" name="object 4"/>
          <p:cNvSpPr txBox="1"/>
          <p:nvPr/>
        </p:nvSpPr>
        <p:spPr>
          <a:xfrm>
            <a:off x="1094748" y="2639827"/>
            <a:ext cx="6571034" cy="621386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5776" algn="just">
              <a:spcBef>
                <a:spcPts val="546"/>
              </a:spcBef>
              <a:spcAft>
                <a:spcPts val="800"/>
              </a:spcAft>
            </a:pPr>
            <a:r>
              <a:rPr lang="ru-RU" sz="4000" dirty="0" smtClean="0">
                <a:latin typeface="PT Sans" panose="020B0503020203020204"/>
                <a:cs typeface="Arial" panose="020B0604020202020204" pitchFamily="34" charset="0"/>
              </a:rPr>
              <a:t>Основные задачи:</a:t>
            </a:r>
            <a:endParaRPr lang="ru-RU" sz="3600" i="1" spc="-2" dirty="0">
              <a:solidFill>
                <a:schemeClr val="bg1">
                  <a:lumMod val="50000"/>
                </a:schemeClr>
              </a:solidFill>
              <a:latin typeface="PT Sans" panose="020B0503020203020204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11" y="193866"/>
            <a:ext cx="3200724" cy="2262187"/>
          </a:xfrm>
          <a:prstGeom prst="rect">
            <a:avLst/>
          </a:prstGeom>
        </p:spPr>
      </p:pic>
      <p:sp>
        <p:nvSpPr>
          <p:cNvPr id="10" name="object 2"/>
          <p:cNvSpPr txBox="1">
            <a:spLocks/>
          </p:cNvSpPr>
          <p:nvPr/>
        </p:nvSpPr>
        <p:spPr>
          <a:xfrm>
            <a:off x="1094748" y="469986"/>
            <a:ext cx="8202877" cy="1256754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000" b="1" dirty="0" smtClean="0">
                <a:solidFill>
                  <a:srgbClr val="98825C"/>
                </a:solidFill>
                <a:latin typeface="PT Sans"/>
                <a:cs typeface="Arial" panose="020B0604020202020204" pitchFamily="34" charset="0"/>
              </a:rPr>
              <a:t>Цифровая трансформация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000" b="1" dirty="0" smtClean="0">
                <a:solidFill>
                  <a:srgbClr val="98825C"/>
                </a:solidFill>
                <a:latin typeface="PT Sans"/>
                <a:cs typeface="Arial" panose="020B0604020202020204" pitchFamily="34" charset="0"/>
              </a:rPr>
              <a:t>тарифного регулирования</a:t>
            </a:r>
            <a:endParaRPr lang="ru-RU" sz="4000" b="1" spc="-10" dirty="0">
              <a:solidFill>
                <a:srgbClr val="12656A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7876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401" y="-83976"/>
            <a:ext cx="8922345" cy="7035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55780" y="1538541"/>
            <a:ext cx="9106212" cy="5321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4" name="Picture 20" descr="Файл:Roskazna.png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957" y="3334429"/>
            <a:ext cx="956535" cy="106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Росздравнадзор и Роскачество вместе оценят качество медпомощи в стран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580" y="2248206"/>
            <a:ext cx="2101022" cy="14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Федеральное агентство водных ресурсов России (Росводресурсы) - Персона РФ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45" y="3311143"/>
            <a:ext cx="1458643" cy="92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убрика «Вопрос-ответ»: может ли кадастровый инженер без доверенности  подать документы в Росреестр за своего клиента? | Область | Магнитогорский  Металл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886" y="3242545"/>
            <a:ext cx="1154027" cy="115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Минэнерго РФ - Министерство энергетики - CNew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716" y="3711641"/>
            <a:ext cx="1018775" cy="101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ФСС Электронные кабинеты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205" y="2323916"/>
            <a:ext cx="1250592" cy="104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79064" y="1921273"/>
            <a:ext cx="1230284" cy="726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Файл:Эмблема ФНС России (2014).jpg — Википеди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119" y="2285058"/>
            <a:ext cx="1010490" cy="106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58644" y="1279251"/>
            <a:ext cx="1672162" cy="190253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11" y="193866"/>
            <a:ext cx="3200724" cy="2262187"/>
          </a:xfrm>
          <a:prstGeom prst="rect">
            <a:avLst/>
          </a:prstGeom>
        </p:spPr>
      </p:pic>
      <p:sp>
        <p:nvSpPr>
          <p:cNvPr id="10" name="object 2"/>
          <p:cNvSpPr txBox="1">
            <a:spLocks/>
          </p:cNvSpPr>
          <p:nvPr/>
        </p:nvSpPr>
        <p:spPr>
          <a:xfrm>
            <a:off x="1094748" y="476397"/>
            <a:ext cx="8202877" cy="124393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000" b="1" dirty="0" smtClean="0">
                <a:solidFill>
                  <a:srgbClr val="98825C"/>
                </a:solidFill>
                <a:latin typeface="PT Sans"/>
                <a:cs typeface="Arial" panose="020B0604020202020204" pitchFamily="34" charset="0"/>
              </a:rPr>
              <a:t>Реализация электронного межведомственного взаимодействия</a:t>
            </a:r>
            <a:endParaRPr lang="ru-RU" sz="4000" b="1" spc="-10" dirty="0">
              <a:solidFill>
                <a:srgbClr val="12656A"/>
              </a:solidFill>
              <a:latin typeface="PT Sans" panose="020B0503020203020204" pitchFamily="34" charset="-52"/>
            </a:endParaRPr>
          </a:p>
        </p:txBody>
      </p:sp>
      <p:pic>
        <p:nvPicPr>
          <p:cNvPr id="1042" name="Picture 18" descr="Файл:Emblem of the Ministry of Internal Affairs.sv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391" y="2230520"/>
            <a:ext cx="1577851" cy="91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35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401" y="-83976"/>
            <a:ext cx="8922345" cy="7035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525" y="3797433"/>
            <a:ext cx="4536799" cy="28978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799" y="1412834"/>
            <a:ext cx="3894149" cy="37623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902" y="5264520"/>
            <a:ext cx="3894149" cy="71134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90683" y="5686478"/>
            <a:ext cx="951689" cy="872989"/>
          </a:xfrm>
          <a:prstGeom prst="rect">
            <a:avLst/>
          </a:prstGeom>
          <a:noFill/>
        </p:spPr>
        <p:txBody>
          <a:bodyPr wrap="square" lIns="41587" tIns="20793" rIns="41587" bIns="20793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13</a:t>
            </a:r>
            <a:endParaRPr lang="ru-RU" sz="5400" b="1" dirty="0">
              <a:solidFill>
                <a:srgbClr val="C0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cxnSp>
        <p:nvCxnSpPr>
          <p:cNvPr id="21" name="Соединительная линия уступом 20"/>
          <p:cNvCxnSpPr/>
          <p:nvPr/>
        </p:nvCxnSpPr>
        <p:spPr>
          <a:xfrm>
            <a:off x="1978090" y="6029389"/>
            <a:ext cx="3558499" cy="512186"/>
          </a:xfrm>
          <a:prstGeom prst="bentConnector3">
            <a:avLst>
              <a:gd name="adj1" fmla="val 50000"/>
            </a:avLst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1978090" y="5721676"/>
            <a:ext cx="0" cy="308039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8644" y="1279251"/>
            <a:ext cx="1672162" cy="190253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11" y="193866"/>
            <a:ext cx="3200724" cy="2262187"/>
          </a:xfrm>
          <a:prstGeom prst="rect">
            <a:avLst/>
          </a:prstGeom>
        </p:spPr>
      </p:pic>
      <p:sp>
        <p:nvSpPr>
          <p:cNvPr id="10" name="object 2"/>
          <p:cNvSpPr txBox="1">
            <a:spLocks/>
          </p:cNvSpPr>
          <p:nvPr/>
        </p:nvSpPr>
        <p:spPr>
          <a:xfrm>
            <a:off x="975799" y="417978"/>
            <a:ext cx="8202877" cy="62837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000" b="1" dirty="0" smtClean="0">
                <a:solidFill>
                  <a:srgbClr val="98825C"/>
                </a:solidFill>
                <a:latin typeface="PT Sans"/>
                <a:cs typeface="Arial" panose="020B0604020202020204" pitchFamily="34" charset="0"/>
              </a:rPr>
              <a:t>Перевод государственных услуг</a:t>
            </a:r>
            <a:endParaRPr lang="ru-RU" sz="4000" b="1" spc="-10" dirty="0">
              <a:solidFill>
                <a:srgbClr val="12656A"/>
              </a:solidFill>
              <a:latin typeface="PT Sans" panose="020B0503020203020204" pitchFamily="34" charset="-52"/>
            </a:endParaRPr>
          </a:p>
        </p:txBody>
      </p:sp>
      <p:sp>
        <p:nvSpPr>
          <p:cNvPr id="36" name="object 4"/>
          <p:cNvSpPr txBox="1"/>
          <p:nvPr/>
        </p:nvSpPr>
        <p:spPr>
          <a:xfrm>
            <a:off x="6973127" y="1646646"/>
            <a:ext cx="2750197" cy="1752464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291526" indent="-285750" algn="just">
              <a:spcBef>
                <a:spcPts val="546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spc="-2" dirty="0" smtClean="0">
                <a:latin typeface="PT Sans" panose="020B0503020203020204"/>
                <a:cs typeface="Arial" panose="020B0604020202020204" pitchFamily="34" charset="0"/>
              </a:rPr>
              <a:t>ТКО</a:t>
            </a:r>
            <a:endParaRPr lang="ru-RU" sz="2400" dirty="0">
              <a:latin typeface="PT Sans" panose="020B0503020203020204"/>
              <a:cs typeface="Arial" panose="020B0604020202020204" pitchFamily="34" charset="0"/>
            </a:endParaRPr>
          </a:p>
          <a:p>
            <a:pPr marL="291526" indent="-285750" algn="just">
              <a:spcBef>
                <a:spcPts val="546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spc="-2" dirty="0" smtClean="0">
                <a:latin typeface="PT Sans" panose="020B0503020203020204"/>
                <a:cs typeface="Arial" panose="020B0604020202020204" pitchFamily="34" charset="0"/>
              </a:rPr>
              <a:t>теплоснабжение</a:t>
            </a:r>
            <a:endParaRPr lang="ru-RU" sz="2400" spc="-2" dirty="0">
              <a:latin typeface="PT Sans" panose="020B0503020203020204"/>
              <a:cs typeface="Arial" panose="020B0604020202020204" pitchFamily="34" charset="0"/>
            </a:endParaRPr>
          </a:p>
          <a:p>
            <a:pPr marL="291526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PT Sans" panose="020B0503020203020204"/>
                <a:cs typeface="Arial" panose="020B0604020202020204" pitchFamily="34" charset="0"/>
              </a:rPr>
              <a:t>в</a:t>
            </a:r>
            <a:r>
              <a:rPr lang="ru-RU" sz="2400" dirty="0" smtClean="0">
                <a:latin typeface="PT Sans" panose="020B0503020203020204"/>
                <a:cs typeface="Arial" panose="020B0604020202020204" pitchFamily="34" charset="0"/>
              </a:rPr>
              <a:t>одоснабжение и </a:t>
            </a:r>
          </a:p>
          <a:p>
            <a:pPr marL="5776" algn="just"/>
            <a:r>
              <a:rPr lang="ru-RU" sz="2400" dirty="0" smtClean="0">
                <a:latin typeface="PT Sans" panose="020B0503020203020204"/>
                <a:cs typeface="Arial" panose="020B0604020202020204" pitchFamily="34" charset="0"/>
              </a:rPr>
              <a:t>водоотведение</a:t>
            </a:r>
            <a:endParaRPr lang="ru-RU" sz="2000" i="1" spc="-2" dirty="0">
              <a:solidFill>
                <a:schemeClr val="bg1">
                  <a:lumMod val="50000"/>
                </a:schemeClr>
              </a:solidFill>
              <a:latin typeface="PT Sans" panose="020B0503020203020204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10304" y="2612795"/>
            <a:ext cx="2624782" cy="534435"/>
          </a:xfrm>
          <a:prstGeom prst="rect">
            <a:avLst/>
          </a:prstGeom>
          <a:noFill/>
        </p:spPr>
        <p:txBody>
          <a:bodyPr wrap="square" lIns="41587" tIns="20793" rIns="41587" bIns="20793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98825C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21</a:t>
            </a:r>
            <a:r>
              <a:rPr lang="ru-RU" sz="3200" b="1" dirty="0" smtClean="0">
                <a:solidFill>
                  <a:srgbClr val="98825C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98825C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(</a:t>
            </a:r>
            <a:r>
              <a:rPr lang="ru-RU" sz="3200" b="1" dirty="0" smtClean="0">
                <a:solidFill>
                  <a:srgbClr val="98825C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6%</a:t>
            </a:r>
            <a:r>
              <a:rPr lang="ru-RU" sz="3200" dirty="0" smtClean="0">
                <a:solidFill>
                  <a:srgbClr val="98825C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)</a:t>
            </a:r>
            <a:endParaRPr lang="ru-RU" sz="3200" dirty="0">
              <a:solidFill>
                <a:srgbClr val="98825C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59479" y="1557335"/>
            <a:ext cx="2624782" cy="534435"/>
          </a:xfrm>
          <a:prstGeom prst="rect">
            <a:avLst/>
          </a:prstGeom>
          <a:noFill/>
        </p:spPr>
        <p:txBody>
          <a:bodyPr wrap="square" lIns="41587" tIns="20793" rIns="41587" bIns="20793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98825C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18</a:t>
            </a:r>
            <a:r>
              <a:rPr lang="ru-RU" sz="3200" b="1" dirty="0" smtClean="0">
                <a:solidFill>
                  <a:srgbClr val="98825C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98825C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(</a:t>
            </a:r>
            <a:r>
              <a:rPr lang="ru-RU" sz="3200" b="1" dirty="0" smtClean="0">
                <a:solidFill>
                  <a:srgbClr val="98825C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45%</a:t>
            </a:r>
            <a:r>
              <a:rPr lang="ru-RU" sz="3200" dirty="0" smtClean="0">
                <a:solidFill>
                  <a:srgbClr val="98825C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)</a:t>
            </a:r>
            <a:endParaRPr lang="ru-RU" sz="3200" dirty="0">
              <a:solidFill>
                <a:srgbClr val="98825C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47039" y="2070305"/>
            <a:ext cx="2624782" cy="534435"/>
          </a:xfrm>
          <a:prstGeom prst="rect">
            <a:avLst/>
          </a:prstGeom>
          <a:noFill/>
        </p:spPr>
        <p:txBody>
          <a:bodyPr wrap="square" lIns="41587" tIns="20793" rIns="41587" bIns="20793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98825C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41</a:t>
            </a:r>
            <a:r>
              <a:rPr lang="ru-RU" sz="3200" b="1" dirty="0" smtClean="0">
                <a:solidFill>
                  <a:srgbClr val="98825C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98825C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(</a:t>
            </a:r>
            <a:r>
              <a:rPr lang="ru-RU" sz="3200" b="1" dirty="0" smtClean="0">
                <a:solidFill>
                  <a:srgbClr val="98825C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34%</a:t>
            </a:r>
            <a:r>
              <a:rPr lang="ru-RU" sz="3200" dirty="0" smtClean="0">
                <a:solidFill>
                  <a:srgbClr val="98825C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)</a:t>
            </a:r>
            <a:endParaRPr lang="ru-RU" sz="3200" dirty="0">
              <a:solidFill>
                <a:srgbClr val="98825C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82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401" y="-83976"/>
            <a:ext cx="8922345" cy="7035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644" y="1279251"/>
            <a:ext cx="1672162" cy="19025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11" y="193866"/>
            <a:ext cx="3200724" cy="2262187"/>
          </a:xfrm>
          <a:prstGeom prst="rect">
            <a:avLst/>
          </a:prstGeom>
        </p:spPr>
      </p:pic>
      <p:sp>
        <p:nvSpPr>
          <p:cNvPr id="10" name="object 2"/>
          <p:cNvSpPr txBox="1">
            <a:spLocks/>
          </p:cNvSpPr>
          <p:nvPr/>
        </p:nvSpPr>
        <p:spPr>
          <a:xfrm>
            <a:off x="987590" y="279160"/>
            <a:ext cx="8202877" cy="136704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98825C"/>
                </a:solidFill>
                <a:latin typeface="PT Sans"/>
                <a:cs typeface="Arial" panose="020B0604020202020204" pitchFamily="34" charset="0"/>
              </a:rPr>
              <a:t>Внедрение </a:t>
            </a:r>
            <a:r>
              <a:rPr lang="ru-RU" b="1" dirty="0" err="1" smtClean="0">
                <a:solidFill>
                  <a:srgbClr val="98825C"/>
                </a:solidFill>
                <a:latin typeface="PT Sans"/>
                <a:cs typeface="Arial" panose="020B0604020202020204" pitchFamily="34" charset="0"/>
              </a:rPr>
              <a:t>кроссрегиональных</a:t>
            </a:r>
            <a:r>
              <a:rPr lang="ru-RU" b="1" dirty="0" smtClean="0">
                <a:solidFill>
                  <a:srgbClr val="98825C"/>
                </a:solidFill>
                <a:latin typeface="PT Sans"/>
                <a:cs typeface="Arial" panose="020B0604020202020204" pitchFamily="34" charset="0"/>
              </a:rPr>
              <a:t> шаблонов (автоматизация) </a:t>
            </a:r>
            <a:endParaRPr lang="ru-RU" b="1" spc="-10" dirty="0">
              <a:solidFill>
                <a:srgbClr val="12656A"/>
              </a:solidFill>
              <a:latin typeface="PT Sans" panose="020B0503020203020204" pitchFamily="34" charset="-52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13012045"/>
              </p:ext>
            </p:extLst>
          </p:nvPr>
        </p:nvGraphicFramePr>
        <p:xfrm>
          <a:off x="682320" y="1646201"/>
          <a:ext cx="9361792" cy="525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7254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401" y="-83976"/>
            <a:ext cx="8922345" cy="7035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object 3"/>
          <p:cNvSpPr txBox="1"/>
          <p:nvPr/>
        </p:nvSpPr>
        <p:spPr>
          <a:xfrm>
            <a:off x="1053731" y="3289194"/>
            <a:ext cx="1550636" cy="26021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12200"/>
              </a:lnSpc>
              <a:spcBef>
                <a:spcPts val="95"/>
              </a:spcBef>
            </a:pPr>
            <a:r>
              <a:rPr lang="ru-RU" sz="1900" spc="-110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А</a:t>
            </a:r>
            <a:r>
              <a:rPr sz="1900" spc="-110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втоматический</a:t>
            </a:r>
            <a:r>
              <a:rPr sz="1900" spc="-45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1900" spc="-135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расчет</a:t>
            </a:r>
            <a:r>
              <a:rPr sz="1900" spc="-135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1900" spc="-130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1900" spc="-114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тепловых</a:t>
            </a:r>
            <a:r>
              <a:rPr sz="1900" spc="-35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1900" spc="-110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потерь</a:t>
            </a:r>
            <a:r>
              <a:rPr sz="1900" spc="-35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1900" spc="-100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тепловой</a:t>
            </a:r>
            <a:r>
              <a:rPr sz="1900" spc="-100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 </a:t>
            </a:r>
            <a:r>
              <a:rPr sz="1900" spc="-75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энергии</a:t>
            </a:r>
            <a:r>
              <a:rPr sz="1900" spc="500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1900" spc="-45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и </a:t>
            </a:r>
            <a:r>
              <a:rPr sz="1900" spc="-114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теплоносителя</a:t>
            </a:r>
            <a:r>
              <a:rPr sz="1900" spc="-114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1900" spc="-110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1900" spc="-85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в</a:t>
            </a:r>
            <a:r>
              <a:rPr sz="1900" spc="-40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1900" spc="-105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водных</a:t>
            </a:r>
            <a:r>
              <a:rPr sz="1900" spc="-40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1900" spc="-45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и</a:t>
            </a:r>
            <a:r>
              <a:rPr sz="1900" spc="-40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1900" spc="-105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паровых</a:t>
            </a:r>
            <a:endParaRPr sz="1900" dirty="0" smtClean="0">
              <a:latin typeface="PT Sans" panose="020B0503020203020204"/>
              <a:cs typeface="Microsoft Sans Serif"/>
            </a:endParaRPr>
          </a:p>
          <a:p>
            <a:pPr marL="93345" marR="85725" algn="ctr">
              <a:lnSpc>
                <a:spcPct val="112200"/>
              </a:lnSpc>
            </a:pPr>
            <a:r>
              <a:rPr sz="1900" spc="-135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с</a:t>
            </a:r>
            <a:r>
              <a:rPr sz="1900" spc="-175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е</a:t>
            </a:r>
            <a:r>
              <a:rPr sz="1900" spc="-125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т</a:t>
            </a:r>
            <a:r>
              <a:rPr sz="1900" spc="-95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ях</a:t>
            </a:r>
            <a:endParaRPr sz="1900" dirty="0">
              <a:latin typeface="PT Sans" panose="020B0503020203020204"/>
              <a:cs typeface="Microsoft Sans Serif"/>
            </a:endParaRPr>
          </a:p>
        </p:txBody>
      </p:sp>
      <p:sp>
        <p:nvSpPr>
          <p:cNvPr id="32" name="object 4"/>
          <p:cNvSpPr txBox="1"/>
          <p:nvPr/>
        </p:nvSpPr>
        <p:spPr>
          <a:xfrm>
            <a:off x="3053321" y="2978682"/>
            <a:ext cx="1712869" cy="19769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5415" marR="138430" indent="78105" algn="ctr">
              <a:lnSpc>
                <a:spcPct val="112200"/>
              </a:lnSpc>
              <a:spcBef>
                <a:spcPts val="95"/>
              </a:spcBef>
            </a:pPr>
            <a:r>
              <a:rPr lang="ru-RU" sz="1900" spc="-105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В</a:t>
            </a:r>
            <a:r>
              <a:rPr sz="1900" spc="-105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вод</a:t>
            </a:r>
            <a:r>
              <a:rPr sz="1900" spc="-5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1900" spc="-105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исходных </a:t>
            </a:r>
            <a:r>
              <a:rPr sz="1900" spc="-100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данных</a:t>
            </a:r>
            <a:r>
              <a:rPr sz="1900" spc="-35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1900" spc="-125" dirty="0" err="1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через</a:t>
            </a:r>
            <a:r>
              <a:rPr sz="1900" spc="-35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1900" spc="-135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файл</a:t>
            </a:r>
            <a:r>
              <a:rPr lang="ru-RU" sz="1900" spc="-135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   </a:t>
            </a:r>
            <a:r>
              <a:rPr sz="1900" spc="-135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-</a:t>
            </a:r>
            <a:r>
              <a:rPr lang="ru-RU" sz="1900" spc="-135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1900" spc="-135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lang="ru-RU" sz="1900" spc="-135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1900" spc="-145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шаблон</a:t>
            </a:r>
            <a:r>
              <a:rPr sz="1900" spc="-35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1900" spc="-95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электронных</a:t>
            </a:r>
            <a:r>
              <a:rPr sz="1900" spc="-95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 </a:t>
            </a:r>
            <a:r>
              <a:rPr sz="1900" spc="-114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таблиц</a:t>
            </a:r>
            <a:r>
              <a:rPr sz="1900" spc="-50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1900" spc="-120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Excel</a:t>
            </a:r>
            <a:endParaRPr sz="1900" dirty="0">
              <a:latin typeface="PT Sans" panose="020B0503020203020204"/>
              <a:cs typeface="Microsoft Sans Serif"/>
            </a:endParaRPr>
          </a:p>
        </p:txBody>
      </p:sp>
      <p:sp>
        <p:nvSpPr>
          <p:cNvPr id="33" name="object 5"/>
          <p:cNvSpPr txBox="1"/>
          <p:nvPr/>
        </p:nvSpPr>
        <p:spPr>
          <a:xfrm>
            <a:off x="5341586" y="2992766"/>
            <a:ext cx="2083477" cy="23044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" marR="13970" algn="ctr">
              <a:lnSpc>
                <a:spcPct val="112200"/>
              </a:lnSpc>
              <a:spcBef>
                <a:spcPts val="95"/>
              </a:spcBef>
            </a:pPr>
            <a:r>
              <a:rPr lang="ru-RU" sz="1900" spc="-120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Автоматическое </a:t>
            </a:r>
            <a:r>
              <a:rPr sz="1900" spc="-150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формир</a:t>
            </a:r>
            <a:r>
              <a:rPr lang="ru-RU" sz="1900" spc="-150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ование</a:t>
            </a:r>
            <a:r>
              <a:rPr sz="1900" spc="-35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1900" spc="-140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о</a:t>
            </a:r>
            <a:r>
              <a:rPr sz="1900" spc="-135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тч</a:t>
            </a:r>
            <a:r>
              <a:rPr sz="1900" spc="-165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е</a:t>
            </a:r>
            <a:r>
              <a:rPr sz="1900" spc="-120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т</a:t>
            </a:r>
            <a:r>
              <a:rPr lang="ru-RU" sz="1900" spc="-120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а</a:t>
            </a:r>
            <a:r>
              <a:rPr sz="1900" spc="-35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1900" spc="-85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в</a:t>
            </a:r>
            <a:r>
              <a:rPr sz="1900" spc="-35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1900" spc="-80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виде  </a:t>
            </a:r>
            <a:r>
              <a:rPr sz="1900" spc="-100" dirty="0" err="1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электронной</a:t>
            </a:r>
            <a:r>
              <a:rPr sz="1900" spc="-35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1900" spc="-120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таблицы</a:t>
            </a:r>
            <a:r>
              <a:rPr sz="1900" spc="-100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 </a:t>
            </a:r>
            <a:r>
              <a:rPr sz="1900" spc="-120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Excel</a:t>
            </a:r>
            <a:r>
              <a:rPr sz="1900" spc="-120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,</a:t>
            </a:r>
            <a:r>
              <a:rPr sz="1900" spc="-30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1900" spc="-85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в</a:t>
            </a:r>
            <a:r>
              <a:rPr sz="1900" spc="-30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1900" spc="-110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соответствии </a:t>
            </a:r>
            <a:r>
              <a:rPr sz="1900" spc="-635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1900" spc="-130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с</a:t>
            </a:r>
            <a:r>
              <a:rPr sz="1900" spc="-35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1900" spc="-65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при</a:t>
            </a:r>
            <a:r>
              <a:rPr sz="1900" spc="-80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к</a:t>
            </a:r>
            <a:r>
              <a:rPr sz="1900" spc="-140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аз</a:t>
            </a:r>
            <a:r>
              <a:rPr lang="ru-RU" sz="1900" spc="-140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ом</a:t>
            </a:r>
            <a:r>
              <a:rPr lang="ru-RU" sz="1900" dirty="0" smtClean="0">
                <a:latin typeface="PT Sans" panose="020B0503020203020204"/>
                <a:cs typeface="Microsoft Sans Serif"/>
              </a:rPr>
              <a:t> </a:t>
            </a:r>
            <a:r>
              <a:rPr sz="1900" spc="-105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№</a:t>
            </a:r>
            <a:r>
              <a:rPr sz="1900" spc="-130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325</a:t>
            </a:r>
            <a:r>
              <a:rPr sz="1900" spc="-35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lang="ru-RU" sz="1900" spc="-35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М</a:t>
            </a:r>
            <a:r>
              <a:rPr sz="1900" spc="-95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инэнерго</a:t>
            </a:r>
            <a:endParaRPr sz="1900" dirty="0">
              <a:latin typeface="PT Sans" panose="020B0503020203020204"/>
              <a:cs typeface="Microsoft Sans Serif"/>
            </a:endParaRPr>
          </a:p>
        </p:txBody>
      </p:sp>
      <p:sp>
        <p:nvSpPr>
          <p:cNvPr id="34" name="object 6"/>
          <p:cNvSpPr txBox="1"/>
          <p:nvPr/>
        </p:nvSpPr>
        <p:spPr>
          <a:xfrm>
            <a:off x="7852985" y="3255582"/>
            <a:ext cx="1851457" cy="26021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12200"/>
              </a:lnSpc>
              <a:spcBef>
                <a:spcPts val="95"/>
              </a:spcBef>
            </a:pPr>
            <a:r>
              <a:rPr lang="ru-RU" sz="1900" spc="-110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А</a:t>
            </a:r>
            <a:r>
              <a:rPr sz="1900" spc="-110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нализ</a:t>
            </a:r>
            <a:r>
              <a:rPr sz="1900" spc="-35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1900" spc="-45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и</a:t>
            </a:r>
            <a:r>
              <a:rPr sz="1900" spc="-35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1900" spc="-125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ра</a:t>
            </a:r>
            <a:r>
              <a:rPr sz="1900" spc="-135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сч</a:t>
            </a:r>
            <a:r>
              <a:rPr sz="1900" spc="-165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е</a:t>
            </a:r>
            <a:r>
              <a:rPr sz="1900" spc="-120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т</a:t>
            </a:r>
            <a:r>
              <a:rPr sz="1900" spc="-35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1900" spc="-100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по</a:t>
            </a:r>
            <a:r>
              <a:rPr sz="1900" spc="-35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1900" spc="-130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любому  </a:t>
            </a:r>
            <a:r>
              <a:rPr sz="1900" spc="-114" dirty="0" err="1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заданному</a:t>
            </a:r>
            <a:r>
              <a:rPr sz="1900" spc="-45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1900" spc="-100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периоду</a:t>
            </a:r>
            <a:r>
              <a:rPr sz="1900" spc="-100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: </a:t>
            </a:r>
            <a:r>
              <a:rPr sz="1900" spc="-95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1900" spc="-100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пр</a:t>
            </a:r>
            <a:r>
              <a:rPr sz="1900" spc="-120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е</a:t>
            </a:r>
            <a:r>
              <a:rPr sz="1900" spc="-160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дше</a:t>
            </a:r>
            <a:r>
              <a:rPr sz="1900" spc="-80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с</a:t>
            </a:r>
            <a:r>
              <a:rPr sz="1900" spc="-95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т</a:t>
            </a:r>
            <a:r>
              <a:rPr sz="1900" spc="-135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в</a:t>
            </a:r>
            <a:r>
              <a:rPr sz="1900" spc="-145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ующему</a:t>
            </a:r>
            <a:r>
              <a:rPr sz="1900" spc="-35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1900" spc="-130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базовому</a:t>
            </a:r>
            <a:r>
              <a:rPr sz="1900" spc="-130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;  </a:t>
            </a:r>
            <a:r>
              <a:rPr sz="1900" spc="-130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базовому</a:t>
            </a:r>
            <a:r>
              <a:rPr sz="1900" spc="-130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;</a:t>
            </a:r>
            <a:r>
              <a:rPr sz="1900" spc="-35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1900" spc="-15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у</a:t>
            </a:r>
            <a:r>
              <a:rPr sz="1900" spc="-105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тве</a:t>
            </a:r>
            <a:r>
              <a:rPr sz="1900" spc="-155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р</a:t>
            </a:r>
            <a:r>
              <a:rPr sz="1900" spc="-105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жденному</a:t>
            </a:r>
            <a:r>
              <a:rPr sz="1900" spc="-105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;  </a:t>
            </a:r>
            <a:r>
              <a:rPr sz="1900" spc="-95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регулирования</a:t>
            </a:r>
            <a:r>
              <a:rPr sz="1900" spc="-95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;</a:t>
            </a:r>
            <a:r>
              <a:rPr sz="1900" spc="-40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endParaRPr sz="1900" dirty="0">
              <a:latin typeface="PT Sans" panose="020B0503020203020204"/>
              <a:cs typeface="Microsoft Sans Serif"/>
            </a:endParaRPr>
          </a:p>
        </p:txBody>
      </p:sp>
      <p:grpSp>
        <p:nvGrpSpPr>
          <p:cNvPr id="196" name="object 24"/>
          <p:cNvGrpSpPr/>
          <p:nvPr/>
        </p:nvGrpSpPr>
        <p:grpSpPr>
          <a:xfrm>
            <a:off x="3693949" y="5857763"/>
            <a:ext cx="518150" cy="397552"/>
            <a:chOff x="16114495" y="10440401"/>
            <a:chExt cx="647065" cy="491490"/>
          </a:xfrm>
        </p:grpSpPr>
        <p:sp>
          <p:nvSpPr>
            <p:cNvPr id="197" name="object 25"/>
            <p:cNvSpPr/>
            <p:nvPr/>
          </p:nvSpPr>
          <p:spPr>
            <a:xfrm>
              <a:off x="16156331" y="10440409"/>
              <a:ext cx="560070" cy="491490"/>
            </a:xfrm>
            <a:custGeom>
              <a:avLst/>
              <a:gdLst/>
              <a:ahLst/>
              <a:cxnLst/>
              <a:rect l="l" t="t" r="r" b="b"/>
              <a:pathLst>
                <a:path w="560069" h="491490">
                  <a:moveTo>
                    <a:pt x="559727" y="178092"/>
                  </a:moveTo>
                  <a:lnTo>
                    <a:pt x="519823" y="197497"/>
                  </a:lnTo>
                  <a:lnTo>
                    <a:pt x="519823" y="296443"/>
                  </a:lnTo>
                  <a:lnTo>
                    <a:pt x="40081" y="296443"/>
                  </a:lnTo>
                  <a:lnTo>
                    <a:pt x="40081" y="242963"/>
                  </a:lnTo>
                  <a:lnTo>
                    <a:pt x="203" y="257835"/>
                  </a:lnTo>
                  <a:lnTo>
                    <a:pt x="203" y="316395"/>
                  </a:lnTo>
                  <a:lnTo>
                    <a:pt x="1765" y="324154"/>
                  </a:lnTo>
                  <a:lnTo>
                    <a:pt x="6045" y="330492"/>
                  </a:lnTo>
                  <a:lnTo>
                    <a:pt x="12382" y="334759"/>
                  </a:lnTo>
                  <a:lnTo>
                    <a:pt x="20129" y="336334"/>
                  </a:lnTo>
                  <a:lnTo>
                    <a:pt x="184785" y="336334"/>
                  </a:lnTo>
                  <a:lnTo>
                    <a:pt x="184785" y="392353"/>
                  </a:lnTo>
                  <a:lnTo>
                    <a:pt x="171259" y="429196"/>
                  </a:lnTo>
                  <a:lnTo>
                    <a:pt x="134404" y="442722"/>
                  </a:lnTo>
                  <a:lnTo>
                    <a:pt x="6718" y="442785"/>
                  </a:lnTo>
                  <a:lnTo>
                    <a:pt x="1993" y="444855"/>
                  </a:lnTo>
                  <a:lnTo>
                    <a:pt x="254" y="450811"/>
                  </a:lnTo>
                  <a:lnTo>
                    <a:pt x="0" y="462495"/>
                  </a:lnTo>
                  <a:lnTo>
                    <a:pt x="2489" y="474560"/>
                  </a:lnTo>
                  <a:lnTo>
                    <a:pt x="7962" y="480872"/>
                  </a:lnTo>
                  <a:lnTo>
                    <a:pt x="13436" y="483298"/>
                  </a:lnTo>
                  <a:lnTo>
                    <a:pt x="15925" y="483692"/>
                  </a:lnTo>
                  <a:lnTo>
                    <a:pt x="134404" y="483692"/>
                  </a:lnTo>
                  <a:lnTo>
                    <a:pt x="170662" y="477875"/>
                  </a:lnTo>
                  <a:lnTo>
                    <a:pt x="199618" y="460565"/>
                  </a:lnTo>
                  <a:lnTo>
                    <a:pt x="218808" y="431977"/>
                  </a:lnTo>
                  <a:lnTo>
                    <a:pt x="225755" y="392353"/>
                  </a:lnTo>
                  <a:lnTo>
                    <a:pt x="225755" y="336334"/>
                  </a:lnTo>
                  <a:lnTo>
                    <a:pt x="265645" y="336334"/>
                  </a:lnTo>
                  <a:lnTo>
                    <a:pt x="265645" y="472821"/>
                  </a:lnTo>
                  <a:lnTo>
                    <a:pt x="265480" y="483450"/>
                  </a:lnTo>
                  <a:lnTo>
                    <a:pt x="267728" y="488911"/>
                  </a:lnTo>
                  <a:lnTo>
                    <a:pt x="274434" y="490918"/>
                  </a:lnTo>
                  <a:lnTo>
                    <a:pt x="287680" y="491210"/>
                  </a:lnTo>
                  <a:lnTo>
                    <a:pt x="298246" y="488327"/>
                  </a:lnTo>
                  <a:lnTo>
                    <a:pt x="303911" y="482015"/>
                  </a:lnTo>
                  <a:lnTo>
                    <a:pt x="306197" y="475691"/>
                  </a:lnTo>
                  <a:lnTo>
                    <a:pt x="306616" y="472821"/>
                  </a:lnTo>
                  <a:lnTo>
                    <a:pt x="306616" y="336334"/>
                  </a:lnTo>
                  <a:lnTo>
                    <a:pt x="345097" y="336334"/>
                  </a:lnTo>
                  <a:lnTo>
                    <a:pt x="345097" y="392353"/>
                  </a:lnTo>
                  <a:lnTo>
                    <a:pt x="352894" y="438734"/>
                  </a:lnTo>
                  <a:lnTo>
                    <a:pt x="371424" y="466661"/>
                  </a:lnTo>
                  <a:lnTo>
                    <a:pt x="399618" y="480263"/>
                  </a:lnTo>
                  <a:lnTo>
                    <a:pt x="436435" y="483692"/>
                  </a:lnTo>
                  <a:lnTo>
                    <a:pt x="539610" y="483692"/>
                  </a:lnTo>
                  <a:lnTo>
                    <a:pt x="551230" y="483374"/>
                  </a:lnTo>
                  <a:lnTo>
                    <a:pt x="557212" y="481088"/>
                  </a:lnTo>
                  <a:lnTo>
                    <a:pt x="559409" y="474878"/>
                  </a:lnTo>
                  <a:lnTo>
                    <a:pt x="559727" y="462800"/>
                  </a:lnTo>
                  <a:lnTo>
                    <a:pt x="556577" y="451192"/>
                  </a:lnTo>
                  <a:lnTo>
                    <a:pt x="549668" y="445236"/>
                  </a:lnTo>
                  <a:lnTo>
                    <a:pt x="542747" y="443039"/>
                  </a:lnTo>
                  <a:lnTo>
                    <a:pt x="539610" y="442722"/>
                  </a:lnTo>
                  <a:lnTo>
                    <a:pt x="436448" y="442722"/>
                  </a:lnTo>
                  <a:lnTo>
                    <a:pt x="415455" y="439229"/>
                  </a:lnTo>
                  <a:lnTo>
                    <a:pt x="399592" y="429196"/>
                  </a:lnTo>
                  <a:lnTo>
                    <a:pt x="389559" y="413334"/>
                  </a:lnTo>
                  <a:lnTo>
                    <a:pt x="386067" y="392353"/>
                  </a:lnTo>
                  <a:lnTo>
                    <a:pt x="386067" y="336334"/>
                  </a:lnTo>
                  <a:lnTo>
                    <a:pt x="539775" y="336334"/>
                  </a:lnTo>
                  <a:lnTo>
                    <a:pt x="547535" y="334759"/>
                  </a:lnTo>
                  <a:lnTo>
                    <a:pt x="553872" y="330492"/>
                  </a:lnTo>
                  <a:lnTo>
                    <a:pt x="558152" y="324154"/>
                  </a:lnTo>
                  <a:lnTo>
                    <a:pt x="559727" y="315493"/>
                  </a:lnTo>
                  <a:lnTo>
                    <a:pt x="559727" y="178092"/>
                  </a:lnTo>
                  <a:close/>
                </a:path>
                <a:path w="560069" h="491490">
                  <a:moveTo>
                    <a:pt x="559727" y="19939"/>
                  </a:moveTo>
                  <a:lnTo>
                    <a:pt x="558152" y="12179"/>
                  </a:lnTo>
                  <a:lnTo>
                    <a:pt x="553885" y="5842"/>
                  </a:lnTo>
                  <a:lnTo>
                    <a:pt x="547535" y="1562"/>
                  </a:lnTo>
                  <a:lnTo>
                    <a:pt x="539775" y="0"/>
                  </a:lnTo>
                  <a:lnTo>
                    <a:pt x="20142" y="0"/>
                  </a:lnTo>
                  <a:lnTo>
                    <a:pt x="12369" y="1562"/>
                  </a:lnTo>
                  <a:lnTo>
                    <a:pt x="6032" y="5842"/>
                  </a:lnTo>
                  <a:lnTo>
                    <a:pt x="1765" y="12179"/>
                  </a:lnTo>
                  <a:lnTo>
                    <a:pt x="190" y="19939"/>
                  </a:lnTo>
                  <a:lnTo>
                    <a:pt x="190" y="163106"/>
                  </a:lnTo>
                  <a:lnTo>
                    <a:pt x="40081" y="146837"/>
                  </a:lnTo>
                  <a:lnTo>
                    <a:pt x="40081" y="39890"/>
                  </a:lnTo>
                  <a:lnTo>
                    <a:pt x="519823" y="39890"/>
                  </a:lnTo>
                  <a:lnTo>
                    <a:pt x="519823" y="105549"/>
                  </a:lnTo>
                  <a:lnTo>
                    <a:pt x="559727" y="83718"/>
                  </a:lnTo>
                  <a:lnTo>
                    <a:pt x="559727" y="19939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198" name="object 26"/>
            <p:cNvSpPr/>
            <p:nvPr/>
          </p:nvSpPr>
          <p:spPr>
            <a:xfrm>
              <a:off x="16114495" y="10539192"/>
              <a:ext cx="647065" cy="158750"/>
            </a:xfrm>
            <a:custGeom>
              <a:avLst/>
              <a:gdLst/>
              <a:ahLst/>
              <a:cxnLst/>
              <a:rect l="l" t="t" r="r" b="b"/>
              <a:pathLst>
                <a:path w="647065" h="158750">
                  <a:moveTo>
                    <a:pt x="625102" y="0"/>
                  </a:moveTo>
                  <a:lnTo>
                    <a:pt x="617442" y="2282"/>
                  </a:lnTo>
                  <a:lnTo>
                    <a:pt x="403972" y="115451"/>
                  </a:lnTo>
                  <a:lnTo>
                    <a:pt x="220983" y="10125"/>
                  </a:lnTo>
                  <a:lnTo>
                    <a:pt x="11712" y="103368"/>
                  </a:lnTo>
                  <a:lnTo>
                    <a:pt x="0" y="122358"/>
                  </a:lnTo>
                  <a:lnTo>
                    <a:pt x="1858" y="130152"/>
                  </a:lnTo>
                  <a:lnTo>
                    <a:pt x="6596" y="136614"/>
                  </a:lnTo>
                  <a:lnTo>
                    <a:pt x="13213" y="140619"/>
                  </a:lnTo>
                  <a:lnTo>
                    <a:pt x="20849" y="141854"/>
                  </a:lnTo>
                  <a:lnTo>
                    <a:pt x="28643" y="140006"/>
                  </a:lnTo>
                  <a:lnTo>
                    <a:pt x="215569" y="53579"/>
                  </a:lnTo>
                  <a:lnTo>
                    <a:pt x="396621" y="157775"/>
                  </a:lnTo>
                  <a:lnTo>
                    <a:pt x="400098" y="158675"/>
                  </a:lnTo>
                  <a:lnTo>
                    <a:pt x="403574" y="158675"/>
                  </a:lnTo>
                  <a:lnTo>
                    <a:pt x="406820" y="158675"/>
                  </a:lnTo>
                  <a:lnTo>
                    <a:pt x="636342" y="37946"/>
                  </a:lnTo>
                  <a:lnTo>
                    <a:pt x="646994" y="18340"/>
                  </a:lnTo>
                  <a:lnTo>
                    <a:pt x="644718" y="10659"/>
                  </a:lnTo>
                  <a:lnTo>
                    <a:pt x="639626" y="4454"/>
                  </a:lnTo>
                  <a:lnTo>
                    <a:pt x="632792" y="812"/>
                  </a:lnTo>
                  <a:lnTo>
                    <a:pt x="625102" y="0"/>
                  </a:lnTo>
                  <a:close/>
                </a:path>
              </a:pathLst>
            </a:custGeom>
            <a:solidFill>
              <a:srgbClr val="3DAAE2"/>
            </a:solidFill>
          </p:spPr>
          <p:txBody>
            <a:bodyPr wrap="square" lIns="0" tIns="0" rIns="0" bIns="0" rtlCol="0"/>
            <a:lstStyle/>
            <a:p>
              <a:endParaRPr sz="1100"/>
            </a:p>
          </p:txBody>
        </p:sp>
      </p:grpSp>
      <p:sp>
        <p:nvSpPr>
          <p:cNvPr id="199" name="object 27"/>
          <p:cNvSpPr/>
          <p:nvPr/>
        </p:nvSpPr>
        <p:spPr>
          <a:xfrm>
            <a:off x="4373886" y="5900780"/>
            <a:ext cx="172378" cy="274280"/>
          </a:xfrm>
          <a:custGeom>
            <a:avLst/>
            <a:gdLst/>
            <a:ahLst/>
            <a:cxnLst/>
            <a:rect l="l" t="t" r="r" b="b"/>
            <a:pathLst>
              <a:path w="215265" h="339090">
                <a:moveTo>
                  <a:pt x="126938" y="0"/>
                </a:moveTo>
                <a:lnTo>
                  <a:pt x="22344" y="0"/>
                </a:lnTo>
                <a:lnTo>
                  <a:pt x="14055" y="1317"/>
                </a:lnTo>
                <a:lnTo>
                  <a:pt x="8193" y="5204"/>
                </a:lnTo>
                <a:lnTo>
                  <a:pt x="4710" y="11564"/>
                </a:lnTo>
                <a:lnTo>
                  <a:pt x="3560" y="20303"/>
                </a:lnTo>
                <a:lnTo>
                  <a:pt x="4710" y="29047"/>
                </a:lnTo>
                <a:lnTo>
                  <a:pt x="8193" y="35411"/>
                </a:lnTo>
                <a:lnTo>
                  <a:pt x="14055" y="39299"/>
                </a:lnTo>
                <a:lnTo>
                  <a:pt x="22344" y="40616"/>
                </a:lnTo>
                <a:lnTo>
                  <a:pt x="121347" y="40616"/>
                </a:lnTo>
                <a:lnTo>
                  <a:pt x="145795" y="44106"/>
                </a:lnTo>
                <a:lnTo>
                  <a:pt x="161962" y="54830"/>
                </a:lnTo>
                <a:lnTo>
                  <a:pt x="170894" y="73172"/>
                </a:lnTo>
                <a:lnTo>
                  <a:pt x="173638" y="99515"/>
                </a:lnTo>
                <a:lnTo>
                  <a:pt x="173638" y="138603"/>
                </a:lnTo>
                <a:lnTo>
                  <a:pt x="52302" y="138603"/>
                </a:lnTo>
                <a:lnTo>
                  <a:pt x="43636" y="139777"/>
                </a:lnTo>
                <a:lnTo>
                  <a:pt x="37445" y="143427"/>
                </a:lnTo>
                <a:lnTo>
                  <a:pt x="33729" y="149743"/>
                </a:lnTo>
                <a:lnTo>
                  <a:pt x="32491" y="158916"/>
                </a:lnTo>
                <a:lnTo>
                  <a:pt x="33729" y="168808"/>
                </a:lnTo>
                <a:lnTo>
                  <a:pt x="37445" y="175226"/>
                </a:lnTo>
                <a:lnTo>
                  <a:pt x="43636" y="178693"/>
                </a:lnTo>
                <a:lnTo>
                  <a:pt x="52302" y="179732"/>
                </a:lnTo>
                <a:lnTo>
                  <a:pt x="173638" y="179732"/>
                </a:lnTo>
                <a:lnTo>
                  <a:pt x="173638" y="239647"/>
                </a:lnTo>
                <a:lnTo>
                  <a:pt x="170276" y="263470"/>
                </a:lnTo>
                <a:lnTo>
                  <a:pt x="160441" y="281721"/>
                </a:lnTo>
                <a:lnTo>
                  <a:pt x="144514" y="293404"/>
                </a:lnTo>
                <a:lnTo>
                  <a:pt x="122875" y="297519"/>
                </a:lnTo>
                <a:lnTo>
                  <a:pt x="18784" y="297519"/>
                </a:lnTo>
                <a:lnTo>
                  <a:pt x="10495" y="298836"/>
                </a:lnTo>
                <a:lnTo>
                  <a:pt x="4633" y="302723"/>
                </a:lnTo>
                <a:lnTo>
                  <a:pt x="1150" y="309084"/>
                </a:lnTo>
                <a:lnTo>
                  <a:pt x="0" y="317822"/>
                </a:lnTo>
                <a:lnTo>
                  <a:pt x="1150" y="326651"/>
                </a:lnTo>
                <a:lnTo>
                  <a:pt x="4633" y="333191"/>
                </a:lnTo>
                <a:lnTo>
                  <a:pt x="10495" y="337253"/>
                </a:lnTo>
                <a:lnTo>
                  <a:pt x="18784" y="338649"/>
                </a:lnTo>
                <a:lnTo>
                  <a:pt x="125409" y="338649"/>
                </a:lnTo>
                <a:lnTo>
                  <a:pt x="160792" y="332509"/>
                </a:lnTo>
                <a:lnTo>
                  <a:pt x="189129" y="313900"/>
                </a:lnTo>
                <a:lnTo>
                  <a:pt x="207946" y="282535"/>
                </a:lnTo>
                <a:lnTo>
                  <a:pt x="214768" y="238128"/>
                </a:lnTo>
                <a:lnTo>
                  <a:pt x="214768" y="95955"/>
                </a:lnTo>
                <a:lnTo>
                  <a:pt x="210112" y="53331"/>
                </a:lnTo>
                <a:lnTo>
                  <a:pt x="195033" y="23416"/>
                </a:lnTo>
                <a:lnTo>
                  <a:pt x="167864" y="5782"/>
                </a:lnTo>
                <a:lnTo>
                  <a:pt x="126938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0" name="object 28"/>
          <p:cNvSpPr/>
          <p:nvPr/>
        </p:nvSpPr>
        <p:spPr>
          <a:xfrm>
            <a:off x="4658850" y="5898841"/>
            <a:ext cx="183056" cy="278389"/>
          </a:xfrm>
          <a:custGeom>
            <a:avLst/>
            <a:gdLst/>
            <a:ahLst/>
            <a:cxnLst/>
            <a:rect l="l" t="t" r="r" b="b"/>
            <a:pathLst>
              <a:path w="228600" h="344170">
                <a:moveTo>
                  <a:pt x="207658" y="0"/>
                </a:moveTo>
                <a:lnTo>
                  <a:pt x="198279" y="1031"/>
                </a:lnTo>
                <a:lnTo>
                  <a:pt x="191990" y="4442"/>
                </a:lnTo>
                <a:lnTo>
                  <a:pt x="188459" y="10707"/>
                </a:lnTo>
                <a:lnTo>
                  <a:pt x="187355" y="20303"/>
                </a:lnTo>
                <a:lnTo>
                  <a:pt x="187355" y="142163"/>
                </a:lnTo>
                <a:lnTo>
                  <a:pt x="41129" y="142163"/>
                </a:lnTo>
                <a:lnTo>
                  <a:pt x="41129" y="20303"/>
                </a:lnTo>
                <a:lnTo>
                  <a:pt x="40027" y="10707"/>
                </a:lnTo>
                <a:lnTo>
                  <a:pt x="36497" y="4442"/>
                </a:lnTo>
                <a:lnTo>
                  <a:pt x="30205" y="1031"/>
                </a:lnTo>
                <a:lnTo>
                  <a:pt x="20816" y="0"/>
                </a:lnTo>
                <a:lnTo>
                  <a:pt x="11352" y="1102"/>
                </a:lnTo>
                <a:lnTo>
                  <a:pt x="4887" y="4630"/>
                </a:lnTo>
                <a:lnTo>
                  <a:pt x="1182" y="10919"/>
                </a:lnTo>
                <a:lnTo>
                  <a:pt x="0" y="20303"/>
                </a:lnTo>
                <a:lnTo>
                  <a:pt x="0" y="323424"/>
                </a:lnTo>
                <a:lnTo>
                  <a:pt x="1182" y="332812"/>
                </a:lnTo>
                <a:lnTo>
                  <a:pt x="4887" y="339100"/>
                </a:lnTo>
                <a:lnTo>
                  <a:pt x="11352" y="342627"/>
                </a:lnTo>
                <a:lnTo>
                  <a:pt x="20816" y="343727"/>
                </a:lnTo>
                <a:lnTo>
                  <a:pt x="30205" y="342697"/>
                </a:lnTo>
                <a:lnTo>
                  <a:pt x="36497" y="339289"/>
                </a:lnTo>
                <a:lnTo>
                  <a:pt x="40027" y="333024"/>
                </a:lnTo>
                <a:lnTo>
                  <a:pt x="41129" y="323424"/>
                </a:lnTo>
                <a:lnTo>
                  <a:pt x="41129" y="181261"/>
                </a:lnTo>
                <a:lnTo>
                  <a:pt x="187355" y="181261"/>
                </a:lnTo>
                <a:lnTo>
                  <a:pt x="187355" y="323424"/>
                </a:lnTo>
                <a:lnTo>
                  <a:pt x="188459" y="333024"/>
                </a:lnTo>
                <a:lnTo>
                  <a:pt x="191990" y="339289"/>
                </a:lnTo>
                <a:lnTo>
                  <a:pt x="198279" y="342697"/>
                </a:lnTo>
                <a:lnTo>
                  <a:pt x="207658" y="343727"/>
                </a:lnTo>
                <a:lnTo>
                  <a:pt x="217128" y="342627"/>
                </a:lnTo>
                <a:lnTo>
                  <a:pt x="223596" y="339100"/>
                </a:lnTo>
                <a:lnTo>
                  <a:pt x="227302" y="332812"/>
                </a:lnTo>
                <a:lnTo>
                  <a:pt x="228485" y="323424"/>
                </a:lnTo>
                <a:lnTo>
                  <a:pt x="228485" y="20303"/>
                </a:lnTo>
                <a:lnTo>
                  <a:pt x="227302" y="10919"/>
                </a:lnTo>
                <a:lnTo>
                  <a:pt x="223596" y="4630"/>
                </a:lnTo>
                <a:lnTo>
                  <a:pt x="217128" y="1102"/>
                </a:lnTo>
                <a:lnTo>
                  <a:pt x="207658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1" name="object 29"/>
          <p:cNvSpPr/>
          <p:nvPr/>
        </p:nvSpPr>
        <p:spPr>
          <a:xfrm>
            <a:off x="4956287" y="5900780"/>
            <a:ext cx="168310" cy="274280"/>
          </a:xfrm>
          <a:custGeom>
            <a:avLst/>
            <a:gdLst/>
            <a:ahLst/>
            <a:cxnLst/>
            <a:rect l="l" t="t" r="r" b="b"/>
            <a:pathLst>
              <a:path w="210184" h="339090">
                <a:moveTo>
                  <a:pt x="190381" y="0"/>
                </a:moveTo>
                <a:lnTo>
                  <a:pt x="21318" y="0"/>
                </a:lnTo>
                <a:lnTo>
                  <a:pt x="11776" y="1174"/>
                </a:lnTo>
                <a:lnTo>
                  <a:pt x="5138" y="4823"/>
                </a:lnTo>
                <a:lnTo>
                  <a:pt x="1260" y="11136"/>
                </a:lnTo>
                <a:lnTo>
                  <a:pt x="0" y="20303"/>
                </a:lnTo>
                <a:lnTo>
                  <a:pt x="0" y="317822"/>
                </a:lnTo>
                <a:lnTo>
                  <a:pt x="1260" y="327292"/>
                </a:lnTo>
                <a:lnTo>
                  <a:pt x="5138" y="333760"/>
                </a:lnTo>
                <a:lnTo>
                  <a:pt x="11776" y="337466"/>
                </a:lnTo>
                <a:lnTo>
                  <a:pt x="21318" y="338649"/>
                </a:lnTo>
                <a:lnTo>
                  <a:pt x="190381" y="338649"/>
                </a:lnTo>
                <a:lnTo>
                  <a:pt x="198971" y="337253"/>
                </a:lnTo>
                <a:lnTo>
                  <a:pt x="204985" y="333191"/>
                </a:lnTo>
                <a:lnTo>
                  <a:pt x="208522" y="326651"/>
                </a:lnTo>
                <a:lnTo>
                  <a:pt x="209679" y="317822"/>
                </a:lnTo>
                <a:lnTo>
                  <a:pt x="208522" y="309166"/>
                </a:lnTo>
                <a:lnTo>
                  <a:pt x="204985" y="302985"/>
                </a:lnTo>
                <a:lnTo>
                  <a:pt x="198971" y="299278"/>
                </a:lnTo>
                <a:lnTo>
                  <a:pt x="190381" y="298043"/>
                </a:lnTo>
                <a:lnTo>
                  <a:pt x="41621" y="298043"/>
                </a:lnTo>
                <a:lnTo>
                  <a:pt x="41621" y="179219"/>
                </a:lnTo>
                <a:lnTo>
                  <a:pt x="168560" y="179219"/>
                </a:lnTo>
                <a:lnTo>
                  <a:pt x="176770" y="178054"/>
                </a:lnTo>
                <a:lnTo>
                  <a:pt x="182460" y="174464"/>
                </a:lnTo>
                <a:lnTo>
                  <a:pt x="185770" y="168304"/>
                </a:lnTo>
                <a:lnTo>
                  <a:pt x="186842" y="159429"/>
                </a:lnTo>
                <a:lnTo>
                  <a:pt x="185770" y="150679"/>
                </a:lnTo>
                <a:lnTo>
                  <a:pt x="182460" y="144312"/>
                </a:lnTo>
                <a:lnTo>
                  <a:pt x="176770" y="140423"/>
                </a:lnTo>
                <a:lnTo>
                  <a:pt x="168560" y="139105"/>
                </a:lnTo>
                <a:lnTo>
                  <a:pt x="41621" y="139105"/>
                </a:lnTo>
                <a:lnTo>
                  <a:pt x="41621" y="40616"/>
                </a:lnTo>
                <a:lnTo>
                  <a:pt x="190381" y="40616"/>
                </a:lnTo>
                <a:lnTo>
                  <a:pt x="198971" y="39299"/>
                </a:lnTo>
                <a:lnTo>
                  <a:pt x="204985" y="35411"/>
                </a:lnTo>
                <a:lnTo>
                  <a:pt x="208522" y="29047"/>
                </a:lnTo>
                <a:lnTo>
                  <a:pt x="209679" y="20303"/>
                </a:lnTo>
                <a:lnTo>
                  <a:pt x="208522" y="11564"/>
                </a:lnTo>
                <a:lnTo>
                  <a:pt x="204985" y="5204"/>
                </a:lnTo>
                <a:lnTo>
                  <a:pt x="198971" y="1317"/>
                </a:lnTo>
                <a:lnTo>
                  <a:pt x="190381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2" name="object 30"/>
          <p:cNvSpPr/>
          <p:nvPr/>
        </p:nvSpPr>
        <p:spPr>
          <a:xfrm>
            <a:off x="5223712" y="5901084"/>
            <a:ext cx="184073" cy="276334"/>
          </a:xfrm>
          <a:custGeom>
            <a:avLst/>
            <a:gdLst/>
            <a:ahLst/>
            <a:cxnLst/>
            <a:rect l="l" t="t" r="r" b="b"/>
            <a:pathLst>
              <a:path w="229869" h="341629">
                <a:moveTo>
                  <a:pt x="129472" y="0"/>
                </a:moveTo>
                <a:lnTo>
                  <a:pt x="20816" y="0"/>
                </a:lnTo>
                <a:lnTo>
                  <a:pt x="11352" y="1174"/>
                </a:lnTo>
                <a:lnTo>
                  <a:pt x="4887" y="4823"/>
                </a:lnTo>
                <a:lnTo>
                  <a:pt x="1182" y="11136"/>
                </a:lnTo>
                <a:lnTo>
                  <a:pt x="0" y="20303"/>
                </a:lnTo>
                <a:lnTo>
                  <a:pt x="0" y="320880"/>
                </a:lnTo>
                <a:lnTo>
                  <a:pt x="1182" y="330263"/>
                </a:lnTo>
                <a:lnTo>
                  <a:pt x="4887" y="336552"/>
                </a:lnTo>
                <a:lnTo>
                  <a:pt x="11352" y="340081"/>
                </a:lnTo>
                <a:lnTo>
                  <a:pt x="20816" y="341183"/>
                </a:lnTo>
                <a:lnTo>
                  <a:pt x="29988" y="340153"/>
                </a:lnTo>
                <a:lnTo>
                  <a:pt x="36305" y="336744"/>
                </a:lnTo>
                <a:lnTo>
                  <a:pt x="39955" y="330479"/>
                </a:lnTo>
                <a:lnTo>
                  <a:pt x="41129" y="320880"/>
                </a:lnTo>
                <a:lnTo>
                  <a:pt x="41129" y="204611"/>
                </a:lnTo>
                <a:lnTo>
                  <a:pt x="131503" y="204611"/>
                </a:lnTo>
                <a:lnTo>
                  <a:pt x="174228" y="197353"/>
                </a:lnTo>
                <a:lnTo>
                  <a:pt x="204865" y="176625"/>
                </a:lnTo>
                <a:lnTo>
                  <a:pt x="212014" y="163984"/>
                </a:lnTo>
                <a:lnTo>
                  <a:pt x="41129" y="163984"/>
                </a:lnTo>
                <a:lnTo>
                  <a:pt x="41129" y="40616"/>
                </a:lnTo>
                <a:lnTo>
                  <a:pt x="211415" y="40616"/>
                </a:lnTo>
                <a:lnTo>
                  <a:pt x="202899" y="26910"/>
                </a:lnTo>
                <a:lnTo>
                  <a:pt x="171445" y="6934"/>
                </a:lnTo>
                <a:lnTo>
                  <a:pt x="129472" y="0"/>
                </a:lnTo>
                <a:close/>
              </a:path>
              <a:path w="229869" h="341629">
                <a:moveTo>
                  <a:pt x="211415" y="40616"/>
                </a:moveTo>
                <a:lnTo>
                  <a:pt x="134550" y="40616"/>
                </a:lnTo>
                <a:lnTo>
                  <a:pt x="154661" y="43987"/>
                </a:lnTo>
                <a:lnTo>
                  <a:pt x="171676" y="54639"/>
                </a:lnTo>
                <a:lnTo>
                  <a:pt x="183455" y="73384"/>
                </a:lnTo>
                <a:lnTo>
                  <a:pt x="187858" y="101033"/>
                </a:lnTo>
                <a:lnTo>
                  <a:pt x="185176" y="123507"/>
                </a:lnTo>
                <a:lnTo>
                  <a:pt x="176306" y="143743"/>
                </a:lnTo>
                <a:lnTo>
                  <a:pt x="160010" y="158361"/>
                </a:lnTo>
                <a:lnTo>
                  <a:pt x="135053" y="163984"/>
                </a:lnTo>
                <a:lnTo>
                  <a:pt x="212014" y="163984"/>
                </a:lnTo>
                <a:lnTo>
                  <a:pt x="223318" y="143995"/>
                </a:lnTo>
                <a:lnTo>
                  <a:pt x="229490" y="101033"/>
                </a:lnTo>
                <a:lnTo>
                  <a:pt x="222644" y="58689"/>
                </a:lnTo>
                <a:lnTo>
                  <a:pt x="211415" y="40616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3" name="object 31"/>
          <p:cNvSpPr/>
          <p:nvPr/>
        </p:nvSpPr>
        <p:spPr>
          <a:xfrm>
            <a:off x="5508027" y="5911902"/>
            <a:ext cx="375264" cy="274794"/>
          </a:xfrm>
          <a:custGeom>
            <a:avLst/>
            <a:gdLst/>
            <a:ahLst/>
            <a:cxnLst/>
            <a:rect l="l" t="t" r="r" b="b"/>
            <a:pathLst>
              <a:path w="468630" h="339725">
                <a:moveTo>
                  <a:pt x="209689" y="20307"/>
                </a:moveTo>
                <a:lnTo>
                  <a:pt x="208534" y="11569"/>
                </a:lnTo>
                <a:lnTo>
                  <a:pt x="204990" y="5207"/>
                </a:lnTo>
                <a:lnTo>
                  <a:pt x="198983" y="1320"/>
                </a:lnTo>
                <a:lnTo>
                  <a:pt x="190398" y="0"/>
                </a:lnTo>
                <a:lnTo>
                  <a:pt x="21323" y="0"/>
                </a:lnTo>
                <a:lnTo>
                  <a:pt x="11785" y="1168"/>
                </a:lnTo>
                <a:lnTo>
                  <a:pt x="5143" y="4826"/>
                </a:lnTo>
                <a:lnTo>
                  <a:pt x="1270" y="11137"/>
                </a:lnTo>
                <a:lnTo>
                  <a:pt x="0" y="20307"/>
                </a:lnTo>
                <a:lnTo>
                  <a:pt x="0" y="319862"/>
                </a:lnTo>
                <a:lnTo>
                  <a:pt x="1270" y="329171"/>
                </a:lnTo>
                <a:lnTo>
                  <a:pt x="5143" y="335292"/>
                </a:lnTo>
                <a:lnTo>
                  <a:pt x="11785" y="338645"/>
                </a:lnTo>
                <a:lnTo>
                  <a:pt x="21323" y="339661"/>
                </a:lnTo>
                <a:lnTo>
                  <a:pt x="30492" y="338709"/>
                </a:lnTo>
                <a:lnTo>
                  <a:pt x="36817" y="335470"/>
                </a:lnTo>
                <a:lnTo>
                  <a:pt x="40462" y="329387"/>
                </a:lnTo>
                <a:lnTo>
                  <a:pt x="41630" y="319862"/>
                </a:lnTo>
                <a:lnTo>
                  <a:pt x="41630" y="41122"/>
                </a:lnTo>
                <a:lnTo>
                  <a:pt x="190398" y="41122"/>
                </a:lnTo>
                <a:lnTo>
                  <a:pt x="198983" y="39725"/>
                </a:lnTo>
                <a:lnTo>
                  <a:pt x="204990" y="35661"/>
                </a:lnTo>
                <a:lnTo>
                  <a:pt x="208534" y="29121"/>
                </a:lnTo>
                <a:lnTo>
                  <a:pt x="209689" y="20307"/>
                </a:lnTo>
                <a:close/>
              </a:path>
              <a:path w="468630" h="339725">
                <a:moveTo>
                  <a:pt x="468134" y="102565"/>
                </a:moveTo>
                <a:lnTo>
                  <a:pt x="461175" y="57835"/>
                </a:lnTo>
                <a:lnTo>
                  <a:pt x="449808" y="39090"/>
                </a:lnTo>
                <a:lnTo>
                  <a:pt x="441731" y="25768"/>
                </a:lnTo>
                <a:lnTo>
                  <a:pt x="427012" y="16217"/>
                </a:lnTo>
                <a:lnTo>
                  <a:pt x="427012" y="98501"/>
                </a:lnTo>
                <a:lnTo>
                  <a:pt x="426923" y="240665"/>
                </a:lnTo>
                <a:lnTo>
                  <a:pt x="423291" y="263994"/>
                </a:lnTo>
                <a:lnTo>
                  <a:pt x="412470" y="282803"/>
                </a:lnTo>
                <a:lnTo>
                  <a:pt x="395084" y="295135"/>
                </a:lnTo>
                <a:lnTo>
                  <a:pt x="371652" y="299554"/>
                </a:lnTo>
                <a:lnTo>
                  <a:pt x="331558" y="299554"/>
                </a:lnTo>
                <a:lnTo>
                  <a:pt x="308635" y="295287"/>
                </a:lnTo>
                <a:lnTo>
                  <a:pt x="291376" y="283248"/>
                </a:lnTo>
                <a:lnTo>
                  <a:pt x="280504" y="264642"/>
                </a:lnTo>
                <a:lnTo>
                  <a:pt x="276720" y="240665"/>
                </a:lnTo>
                <a:lnTo>
                  <a:pt x="276720" y="98501"/>
                </a:lnTo>
                <a:lnTo>
                  <a:pt x="280428" y="74434"/>
                </a:lnTo>
                <a:lnTo>
                  <a:pt x="291185" y="55651"/>
                </a:lnTo>
                <a:lnTo>
                  <a:pt x="308419" y="43446"/>
                </a:lnTo>
                <a:lnTo>
                  <a:pt x="331558" y="39090"/>
                </a:lnTo>
                <a:lnTo>
                  <a:pt x="371652" y="39090"/>
                </a:lnTo>
                <a:lnTo>
                  <a:pt x="395516" y="43446"/>
                </a:lnTo>
                <a:lnTo>
                  <a:pt x="412851" y="55651"/>
                </a:lnTo>
                <a:lnTo>
                  <a:pt x="423430" y="74434"/>
                </a:lnTo>
                <a:lnTo>
                  <a:pt x="427012" y="98501"/>
                </a:lnTo>
                <a:lnTo>
                  <a:pt x="427012" y="16217"/>
                </a:lnTo>
                <a:lnTo>
                  <a:pt x="412013" y="6464"/>
                </a:lnTo>
                <a:lnTo>
                  <a:pt x="374205" y="0"/>
                </a:lnTo>
                <a:lnTo>
                  <a:pt x="329526" y="0"/>
                </a:lnTo>
                <a:lnTo>
                  <a:pt x="293636" y="6464"/>
                </a:lnTo>
                <a:lnTo>
                  <a:pt x="263702" y="25768"/>
                </a:lnTo>
                <a:lnTo>
                  <a:pt x="243205" y="57835"/>
                </a:lnTo>
                <a:lnTo>
                  <a:pt x="235597" y="102565"/>
                </a:lnTo>
                <a:lnTo>
                  <a:pt x="235597" y="238125"/>
                </a:lnTo>
                <a:lnTo>
                  <a:pt x="243128" y="282536"/>
                </a:lnTo>
                <a:lnTo>
                  <a:pt x="263461" y="313893"/>
                </a:lnTo>
                <a:lnTo>
                  <a:pt x="293217" y="332511"/>
                </a:lnTo>
                <a:lnTo>
                  <a:pt x="329018" y="338645"/>
                </a:lnTo>
                <a:lnTo>
                  <a:pt x="374700" y="338645"/>
                </a:lnTo>
                <a:lnTo>
                  <a:pt x="410718" y="332193"/>
                </a:lnTo>
                <a:lnTo>
                  <a:pt x="440461" y="312877"/>
                </a:lnTo>
                <a:lnTo>
                  <a:pt x="448856" y="299554"/>
                </a:lnTo>
                <a:lnTo>
                  <a:pt x="460679" y="280809"/>
                </a:lnTo>
                <a:lnTo>
                  <a:pt x="468134" y="236093"/>
                </a:lnTo>
                <a:lnTo>
                  <a:pt x="468134" y="102565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4" name="object 32"/>
          <p:cNvSpPr/>
          <p:nvPr/>
        </p:nvSpPr>
        <p:spPr>
          <a:xfrm>
            <a:off x="5991301" y="5908400"/>
            <a:ext cx="164099" cy="281798"/>
          </a:xfrm>
          <a:custGeom>
            <a:avLst/>
            <a:gdLst/>
            <a:ahLst/>
            <a:cxnLst/>
            <a:rect l="l" t="t" r="r" b="b"/>
            <a:pathLst>
              <a:path w="215265" h="339090">
                <a:moveTo>
                  <a:pt x="195460" y="0"/>
                </a:moveTo>
                <a:lnTo>
                  <a:pt x="89358" y="0"/>
                </a:lnTo>
                <a:lnTo>
                  <a:pt x="55685" y="6290"/>
                </a:lnTo>
                <a:lnTo>
                  <a:pt x="27158" y="25194"/>
                </a:lnTo>
                <a:lnTo>
                  <a:pt x="7392" y="56759"/>
                </a:lnTo>
                <a:lnTo>
                  <a:pt x="0" y="101033"/>
                </a:lnTo>
                <a:lnTo>
                  <a:pt x="0" y="238128"/>
                </a:lnTo>
                <a:lnTo>
                  <a:pt x="6812" y="282535"/>
                </a:lnTo>
                <a:lnTo>
                  <a:pt x="25571" y="313900"/>
                </a:lnTo>
                <a:lnTo>
                  <a:pt x="53755" y="332509"/>
                </a:lnTo>
                <a:lnTo>
                  <a:pt x="88845" y="338649"/>
                </a:lnTo>
                <a:lnTo>
                  <a:pt x="195460" y="338649"/>
                </a:lnTo>
                <a:lnTo>
                  <a:pt x="204050" y="337253"/>
                </a:lnTo>
                <a:lnTo>
                  <a:pt x="210064" y="333191"/>
                </a:lnTo>
                <a:lnTo>
                  <a:pt x="213600" y="326651"/>
                </a:lnTo>
                <a:lnTo>
                  <a:pt x="214757" y="317822"/>
                </a:lnTo>
                <a:lnTo>
                  <a:pt x="213600" y="309166"/>
                </a:lnTo>
                <a:lnTo>
                  <a:pt x="210064" y="302985"/>
                </a:lnTo>
                <a:lnTo>
                  <a:pt x="204050" y="299278"/>
                </a:lnTo>
                <a:lnTo>
                  <a:pt x="195460" y="298043"/>
                </a:lnTo>
                <a:lnTo>
                  <a:pt x="91892" y="298043"/>
                </a:lnTo>
                <a:lnTo>
                  <a:pt x="70247" y="293845"/>
                </a:lnTo>
                <a:lnTo>
                  <a:pt x="54317" y="281983"/>
                </a:lnTo>
                <a:lnTo>
                  <a:pt x="44481" y="263552"/>
                </a:lnTo>
                <a:lnTo>
                  <a:pt x="41119" y="239647"/>
                </a:lnTo>
                <a:lnTo>
                  <a:pt x="41119" y="99515"/>
                </a:lnTo>
                <a:lnTo>
                  <a:pt x="44648" y="75531"/>
                </a:lnTo>
                <a:lnTo>
                  <a:pt x="54888" y="56927"/>
                </a:lnTo>
                <a:lnTo>
                  <a:pt x="71316" y="44892"/>
                </a:lnTo>
                <a:lnTo>
                  <a:pt x="93410" y="40616"/>
                </a:lnTo>
                <a:lnTo>
                  <a:pt x="195460" y="40616"/>
                </a:lnTo>
                <a:lnTo>
                  <a:pt x="204050" y="39299"/>
                </a:lnTo>
                <a:lnTo>
                  <a:pt x="210064" y="35411"/>
                </a:lnTo>
                <a:lnTo>
                  <a:pt x="213600" y="29047"/>
                </a:lnTo>
                <a:lnTo>
                  <a:pt x="214757" y="20303"/>
                </a:lnTo>
                <a:lnTo>
                  <a:pt x="213600" y="11564"/>
                </a:lnTo>
                <a:lnTo>
                  <a:pt x="210064" y="5204"/>
                </a:lnTo>
                <a:lnTo>
                  <a:pt x="204050" y="1317"/>
                </a:lnTo>
                <a:lnTo>
                  <a:pt x="195460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05" name="object 33"/>
          <p:cNvSpPr/>
          <p:nvPr/>
        </p:nvSpPr>
        <p:spPr>
          <a:xfrm>
            <a:off x="6258939" y="5917576"/>
            <a:ext cx="177653" cy="281798"/>
          </a:xfrm>
          <a:custGeom>
            <a:avLst/>
            <a:gdLst/>
            <a:ahLst/>
            <a:cxnLst/>
            <a:rect l="l" t="t" r="r" b="b"/>
            <a:pathLst>
              <a:path w="233044" h="339090">
                <a:moveTo>
                  <a:pt x="138603" y="0"/>
                </a:moveTo>
                <a:lnTo>
                  <a:pt x="93923" y="0"/>
                </a:lnTo>
                <a:lnTo>
                  <a:pt x="58044" y="6458"/>
                </a:lnTo>
                <a:lnTo>
                  <a:pt x="28114" y="25770"/>
                </a:lnTo>
                <a:lnTo>
                  <a:pt x="7607" y="57837"/>
                </a:lnTo>
                <a:lnTo>
                  <a:pt x="0" y="102562"/>
                </a:lnTo>
                <a:lnTo>
                  <a:pt x="0" y="238128"/>
                </a:lnTo>
                <a:lnTo>
                  <a:pt x="7529" y="282535"/>
                </a:lnTo>
                <a:lnTo>
                  <a:pt x="27863" y="313900"/>
                </a:lnTo>
                <a:lnTo>
                  <a:pt x="57620" y="332509"/>
                </a:lnTo>
                <a:lnTo>
                  <a:pt x="93421" y="338649"/>
                </a:lnTo>
                <a:lnTo>
                  <a:pt x="139116" y="338649"/>
                </a:lnTo>
                <a:lnTo>
                  <a:pt x="175133" y="332190"/>
                </a:lnTo>
                <a:lnTo>
                  <a:pt x="204866" y="312880"/>
                </a:lnTo>
                <a:lnTo>
                  <a:pt x="213263" y="299561"/>
                </a:lnTo>
                <a:lnTo>
                  <a:pt x="95955" y="299561"/>
                </a:lnTo>
                <a:lnTo>
                  <a:pt x="73039" y="295285"/>
                </a:lnTo>
                <a:lnTo>
                  <a:pt x="55783" y="283250"/>
                </a:lnTo>
                <a:lnTo>
                  <a:pt x="44904" y="264646"/>
                </a:lnTo>
                <a:lnTo>
                  <a:pt x="41119" y="240662"/>
                </a:lnTo>
                <a:lnTo>
                  <a:pt x="41119" y="98499"/>
                </a:lnTo>
                <a:lnTo>
                  <a:pt x="44832" y="74435"/>
                </a:lnTo>
                <a:lnTo>
                  <a:pt x="55591" y="55655"/>
                </a:lnTo>
                <a:lnTo>
                  <a:pt x="72822" y="43444"/>
                </a:lnTo>
                <a:lnTo>
                  <a:pt x="95955" y="39087"/>
                </a:lnTo>
                <a:lnTo>
                  <a:pt x="214206" y="39087"/>
                </a:lnTo>
                <a:lnTo>
                  <a:pt x="206133" y="25770"/>
                </a:lnTo>
                <a:lnTo>
                  <a:pt x="176414" y="6458"/>
                </a:lnTo>
                <a:lnTo>
                  <a:pt x="138603" y="0"/>
                </a:lnTo>
                <a:close/>
              </a:path>
              <a:path w="233044" h="339090">
                <a:moveTo>
                  <a:pt x="214206" y="39087"/>
                </a:moveTo>
                <a:lnTo>
                  <a:pt x="136069" y="39087"/>
                </a:lnTo>
                <a:lnTo>
                  <a:pt x="159924" y="43444"/>
                </a:lnTo>
                <a:lnTo>
                  <a:pt x="177257" y="55655"/>
                </a:lnTo>
                <a:lnTo>
                  <a:pt x="187830" y="74435"/>
                </a:lnTo>
                <a:lnTo>
                  <a:pt x="191407" y="98499"/>
                </a:lnTo>
                <a:lnTo>
                  <a:pt x="191327" y="240662"/>
                </a:lnTo>
                <a:lnTo>
                  <a:pt x="187686" y="264001"/>
                </a:lnTo>
                <a:lnTo>
                  <a:pt x="176872" y="282805"/>
                </a:lnTo>
                <a:lnTo>
                  <a:pt x="159492" y="295134"/>
                </a:lnTo>
                <a:lnTo>
                  <a:pt x="136069" y="299561"/>
                </a:lnTo>
                <a:lnTo>
                  <a:pt x="213263" y="299561"/>
                </a:lnTo>
                <a:lnTo>
                  <a:pt x="225080" y="280816"/>
                </a:lnTo>
                <a:lnTo>
                  <a:pt x="232537" y="236097"/>
                </a:lnTo>
                <a:lnTo>
                  <a:pt x="232537" y="102562"/>
                </a:lnTo>
                <a:lnTo>
                  <a:pt x="225571" y="57837"/>
                </a:lnTo>
                <a:lnTo>
                  <a:pt x="214206" y="39087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06" name="object 34"/>
          <p:cNvSpPr/>
          <p:nvPr/>
        </p:nvSpPr>
        <p:spPr>
          <a:xfrm>
            <a:off x="6557180" y="5905865"/>
            <a:ext cx="243003" cy="286020"/>
          </a:xfrm>
          <a:custGeom>
            <a:avLst/>
            <a:gdLst/>
            <a:ahLst/>
            <a:cxnLst/>
            <a:rect l="l" t="t" r="r" b="b"/>
            <a:pathLst>
              <a:path w="318769" h="344170">
                <a:moveTo>
                  <a:pt x="20816" y="0"/>
                </a:moveTo>
                <a:lnTo>
                  <a:pt x="11352" y="1102"/>
                </a:lnTo>
                <a:lnTo>
                  <a:pt x="4887" y="4632"/>
                </a:lnTo>
                <a:lnTo>
                  <a:pt x="1182" y="10924"/>
                </a:lnTo>
                <a:lnTo>
                  <a:pt x="0" y="20313"/>
                </a:lnTo>
                <a:lnTo>
                  <a:pt x="0" y="323424"/>
                </a:lnTo>
                <a:lnTo>
                  <a:pt x="1182" y="332813"/>
                </a:lnTo>
                <a:lnTo>
                  <a:pt x="4887" y="339106"/>
                </a:lnTo>
                <a:lnTo>
                  <a:pt x="11352" y="342636"/>
                </a:lnTo>
                <a:lnTo>
                  <a:pt x="20816" y="343738"/>
                </a:lnTo>
                <a:lnTo>
                  <a:pt x="30200" y="342706"/>
                </a:lnTo>
                <a:lnTo>
                  <a:pt x="36493" y="339294"/>
                </a:lnTo>
                <a:lnTo>
                  <a:pt x="40025" y="333026"/>
                </a:lnTo>
                <a:lnTo>
                  <a:pt x="41129" y="323424"/>
                </a:lnTo>
                <a:lnTo>
                  <a:pt x="41129" y="181764"/>
                </a:lnTo>
                <a:lnTo>
                  <a:pt x="134037" y="181764"/>
                </a:lnTo>
                <a:lnTo>
                  <a:pt x="134037" y="141660"/>
                </a:lnTo>
                <a:lnTo>
                  <a:pt x="41129" y="141660"/>
                </a:lnTo>
                <a:lnTo>
                  <a:pt x="41129" y="20313"/>
                </a:lnTo>
                <a:lnTo>
                  <a:pt x="40025" y="10712"/>
                </a:lnTo>
                <a:lnTo>
                  <a:pt x="36493" y="4443"/>
                </a:lnTo>
                <a:lnTo>
                  <a:pt x="30200" y="1031"/>
                </a:lnTo>
                <a:lnTo>
                  <a:pt x="20816" y="0"/>
                </a:lnTo>
                <a:close/>
              </a:path>
              <a:path w="318769" h="344170">
                <a:moveTo>
                  <a:pt x="134037" y="181764"/>
                </a:moveTo>
                <a:lnTo>
                  <a:pt x="92405" y="181764"/>
                </a:lnTo>
                <a:lnTo>
                  <a:pt x="92405" y="240673"/>
                </a:lnTo>
                <a:lnTo>
                  <a:pt x="99934" y="285079"/>
                </a:lnTo>
                <a:lnTo>
                  <a:pt x="120268" y="316444"/>
                </a:lnTo>
                <a:lnTo>
                  <a:pt x="150026" y="335054"/>
                </a:lnTo>
                <a:lnTo>
                  <a:pt x="185826" y="341193"/>
                </a:lnTo>
                <a:lnTo>
                  <a:pt x="224925" y="341193"/>
                </a:lnTo>
                <a:lnTo>
                  <a:pt x="260725" y="334735"/>
                </a:lnTo>
                <a:lnTo>
                  <a:pt x="290483" y="315424"/>
                </a:lnTo>
                <a:lnTo>
                  <a:pt x="299573" y="301090"/>
                </a:lnTo>
                <a:lnTo>
                  <a:pt x="188873" y="301090"/>
                </a:lnTo>
                <a:lnTo>
                  <a:pt x="165953" y="296814"/>
                </a:lnTo>
                <a:lnTo>
                  <a:pt x="148698" y="284779"/>
                </a:lnTo>
                <a:lnTo>
                  <a:pt x="137821" y="266175"/>
                </a:lnTo>
                <a:lnTo>
                  <a:pt x="134037" y="242191"/>
                </a:lnTo>
                <a:lnTo>
                  <a:pt x="134037" y="181764"/>
                </a:lnTo>
                <a:close/>
              </a:path>
              <a:path w="318769" h="344170">
                <a:moveTo>
                  <a:pt x="300326" y="42145"/>
                </a:moveTo>
                <a:lnTo>
                  <a:pt x="221878" y="42145"/>
                </a:lnTo>
                <a:lnTo>
                  <a:pt x="245729" y="46581"/>
                </a:lnTo>
                <a:lnTo>
                  <a:pt x="263062" y="58968"/>
                </a:lnTo>
                <a:lnTo>
                  <a:pt x="273638" y="77921"/>
                </a:lnTo>
                <a:lnTo>
                  <a:pt x="277216" y="102059"/>
                </a:lnTo>
                <a:lnTo>
                  <a:pt x="277135" y="242191"/>
                </a:lnTo>
                <a:lnTo>
                  <a:pt x="273424" y="265525"/>
                </a:lnTo>
                <a:lnTo>
                  <a:pt x="262493" y="284330"/>
                </a:lnTo>
                <a:lnTo>
                  <a:pt x="245088" y="296661"/>
                </a:lnTo>
                <a:lnTo>
                  <a:pt x="221878" y="301090"/>
                </a:lnTo>
                <a:lnTo>
                  <a:pt x="299573" y="301090"/>
                </a:lnTo>
                <a:lnTo>
                  <a:pt x="310817" y="283361"/>
                </a:lnTo>
                <a:lnTo>
                  <a:pt x="318346" y="238641"/>
                </a:lnTo>
                <a:lnTo>
                  <a:pt x="318346" y="105106"/>
                </a:lnTo>
                <a:lnTo>
                  <a:pt x="311380" y="60381"/>
                </a:lnTo>
                <a:lnTo>
                  <a:pt x="300326" y="42145"/>
                </a:lnTo>
                <a:close/>
              </a:path>
              <a:path w="318769" h="344170">
                <a:moveTo>
                  <a:pt x="224412" y="2544"/>
                </a:moveTo>
                <a:lnTo>
                  <a:pt x="186329" y="2544"/>
                </a:lnTo>
                <a:lnTo>
                  <a:pt x="150450" y="9003"/>
                </a:lnTo>
                <a:lnTo>
                  <a:pt x="120519" y="28314"/>
                </a:lnTo>
                <a:lnTo>
                  <a:pt x="100013" y="60381"/>
                </a:lnTo>
                <a:lnTo>
                  <a:pt x="92405" y="105106"/>
                </a:lnTo>
                <a:lnTo>
                  <a:pt x="92405" y="141660"/>
                </a:lnTo>
                <a:lnTo>
                  <a:pt x="134037" y="141660"/>
                </a:lnTo>
                <a:lnTo>
                  <a:pt x="134037" y="102059"/>
                </a:lnTo>
                <a:lnTo>
                  <a:pt x="137679" y="77921"/>
                </a:lnTo>
                <a:lnTo>
                  <a:pt x="148317" y="58968"/>
                </a:lnTo>
                <a:lnTo>
                  <a:pt x="165525" y="46581"/>
                </a:lnTo>
                <a:lnTo>
                  <a:pt x="188873" y="42145"/>
                </a:lnTo>
                <a:lnTo>
                  <a:pt x="300326" y="42145"/>
                </a:lnTo>
                <a:lnTo>
                  <a:pt x="291942" y="28314"/>
                </a:lnTo>
                <a:lnTo>
                  <a:pt x="262223" y="9003"/>
                </a:lnTo>
                <a:lnTo>
                  <a:pt x="224412" y="2544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07" name="object 35"/>
          <p:cNvSpPr/>
          <p:nvPr/>
        </p:nvSpPr>
        <p:spPr>
          <a:xfrm>
            <a:off x="6931703" y="5917074"/>
            <a:ext cx="174749" cy="282326"/>
          </a:xfrm>
          <a:custGeom>
            <a:avLst/>
            <a:gdLst/>
            <a:ahLst/>
            <a:cxnLst/>
            <a:rect l="l" t="t" r="r" b="b"/>
            <a:pathLst>
              <a:path w="229234" h="339725">
                <a:moveTo>
                  <a:pt x="139116" y="0"/>
                </a:moveTo>
                <a:lnTo>
                  <a:pt x="23350" y="0"/>
                </a:lnTo>
                <a:lnTo>
                  <a:pt x="18244" y="1190"/>
                </a:lnTo>
                <a:lnTo>
                  <a:pt x="12943" y="4950"/>
                </a:lnTo>
                <a:lnTo>
                  <a:pt x="8782" y="11564"/>
                </a:lnTo>
                <a:lnTo>
                  <a:pt x="7099" y="21318"/>
                </a:lnTo>
                <a:lnTo>
                  <a:pt x="7099" y="37056"/>
                </a:lnTo>
                <a:lnTo>
                  <a:pt x="15737" y="40606"/>
                </a:lnTo>
                <a:lnTo>
                  <a:pt x="133022" y="40606"/>
                </a:lnTo>
                <a:lnTo>
                  <a:pt x="153243" y="43027"/>
                </a:lnTo>
                <a:lnTo>
                  <a:pt x="169513" y="50829"/>
                </a:lnTo>
                <a:lnTo>
                  <a:pt x="180356" y="64817"/>
                </a:lnTo>
                <a:lnTo>
                  <a:pt x="184298" y="85798"/>
                </a:lnTo>
                <a:lnTo>
                  <a:pt x="179841" y="108141"/>
                </a:lnTo>
                <a:lnTo>
                  <a:pt x="168055" y="123627"/>
                </a:lnTo>
                <a:lnTo>
                  <a:pt x="151317" y="132637"/>
                </a:lnTo>
                <a:lnTo>
                  <a:pt x="132006" y="135556"/>
                </a:lnTo>
                <a:lnTo>
                  <a:pt x="43663" y="135556"/>
                </a:lnTo>
                <a:lnTo>
                  <a:pt x="34522" y="139618"/>
                </a:lnTo>
                <a:lnTo>
                  <a:pt x="34522" y="154853"/>
                </a:lnTo>
                <a:lnTo>
                  <a:pt x="36069" y="164026"/>
                </a:lnTo>
                <a:lnTo>
                  <a:pt x="40044" y="170342"/>
                </a:lnTo>
                <a:lnTo>
                  <a:pt x="45446" y="173993"/>
                </a:lnTo>
                <a:lnTo>
                  <a:pt x="51275" y="175167"/>
                </a:lnTo>
                <a:lnTo>
                  <a:pt x="132006" y="175167"/>
                </a:lnTo>
                <a:lnTo>
                  <a:pt x="155942" y="178719"/>
                </a:lnTo>
                <a:lnTo>
                  <a:pt x="173451" y="189122"/>
                </a:lnTo>
                <a:lnTo>
                  <a:pt x="184201" y="206000"/>
                </a:lnTo>
                <a:lnTo>
                  <a:pt x="187858" y="228977"/>
                </a:lnTo>
                <a:lnTo>
                  <a:pt x="187858" y="238631"/>
                </a:lnTo>
                <a:lnTo>
                  <a:pt x="184144" y="262773"/>
                </a:lnTo>
                <a:lnTo>
                  <a:pt x="173386" y="281727"/>
                </a:lnTo>
                <a:lnTo>
                  <a:pt x="156154" y="294111"/>
                </a:lnTo>
                <a:lnTo>
                  <a:pt x="133022" y="298545"/>
                </a:lnTo>
                <a:lnTo>
                  <a:pt x="16240" y="298545"/>
                </a:lnTo>
                <a:lnTo>
                  <a:pt x="10919" y="299352"/>
                </a:lnTo>
                <a:lnTo>
                  <a:pt x="5646" y="302346"/>
                </a:lnTo>
                <a:lnTo>
                  <a:pt x="1609" y="308387"/>
                </a:lnTo>
                <a:lnTo>
                  <a:pt x="0" y="318335"/>
                </a:lnTo>
                <a:lnTo>
                  <a:pt x="1680" y="327799"/>
                </a:lnTo>
                <a:lnTo>
                  <a:pt x="5834" y="334264"/>
                </a:lnTo>
                <a:lnTo>
                  <a:pt x="11131" y="337969"/>
                </a:lnTo>
                <a:lnTo>
                  <a:pt x="16240" y="339151"/>
                </a:lnTo>
                <a:lnTo>
                  <a:pt x="136069" y="339151"/>
                </a:lnTo>
                <a:lnTo>
                  <a:pt x="171573" y="332624"/>
                </a:lnTo>
                <a:lnTo>
                  <a:pt x="201178" y="313198"/>
                </a:lnTo>
                <a:lnTo>
                  <a:pt x="221456" y="281111"/>
                </a:lnTo>
                <a:lnTo>
                  <a:pt x="228977" y="236600"/>
                </a:lnTo>
                <a:lnTo>
                  <a:pt x="228977" y="230495"/>
                </a:lnTo>
                <a:lnTo>
                  <a:pt x="226526" y="204956"/>
                </a:lnTo>
                <a:lnTo>
                  <a:pt x="218887" y="183410"/>
                </a:lnTo>
                <a:lnTo>
                  <a:pt x="205631" y="166242"/>
                </a:lnTo>
                <a:lnTo>
                  <a:pt x="186329" y="153838"/>
                </a:lnTo>
                <a:lnTo>
                  <a:pt x="202077" y="143481"/>
                </a:lnTo>
                <a:lnTo>
                  <a:pt x="214446" y="127750"/>
                </a:lnTo>
                <a:lnTo>
                  <a:pt x="222531" y="107926"/>
                </a:lnTo>
                <a:lnTo>
                  <a:pt x="225427" y="85295"/>
                </a:lnTo>
                <a:lnTo>
                  <a:pt x="217154" y="42839"/>
                </a:lnTo>
                <a:lnTo>
                  <a:pt x="196172" y="16756"/>
                </a:lnTo>
                <a:lnTo>
                  <a:pt x="168239" y="3618"/>
                </a:lnTo>
                <a:lnTo>
                  <a:pt x="139116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pic>
        <p:nvPicPr>
          <p:cNvPr id="210" name="Рисунок 20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11" y="193866"/>
            <a:ext cx="3200724" cy="2262187"/>
          </a:xfrm>
          <a:prstGeom prst="rect">
            <a:avLst/>
          </a:prstGeom>
        </p:spPr>
      </p:pic>
      <p:sp>
        <p:nvSpPr>
          <p:cNvPr id="6" name="object 2"/>
          <p:cNvSpPr txBox="1">
            <a:spLocks/>
          </p:cNvSpPr>
          <p:nvPr/>
        </p:nvSpPr>
        <p:spPr>
          <a:xfrm>
            <a:off x="975694" y="318282"/>
            <a:ext cx="8202877" cy="149015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800" b="1" dirty="0" err="1" smtClean="0">
                <a:solidFill>
                  <a:srgbClr val="98825C"/>
                </a:solidFill>
                <a:latin typeface="PT Sans"/>
                <a:cs typeface="Arial" panose="020B0604020202020204" pitchFamily="34" charset="0"/>
              </a:rPr>
              <a:t>Цифровизация</a:t>
            </a:r>
            <a:r>
              <a:rPr lang="ru-RU" sz="4800" b="1" dirty="0" smtClean="0">
                <a:solidFill>
                  <a:srgbClr val="98825C"/>
                </a:solidFill>
                <a:latin typeface="PT Sans"/>
                <a:cs typeface="Arial" panose="020B0604020202020204" pitchFamily="34" charset="0"/>
              </a:rPr>
              <a:t> сферы технологического аудита</a:t>
            </a:r>
            <a:endParaRPr lang="ru-RU" sz="4800" b="1" spc="-10" dirty="0">
              <a:solidFill>
                <a:srgbClr val="12656A"/>
              </a:solidFill>
              <a:latin typeface="PT Sans" panose="020B0503020203020204" pitchFamily="34" charset="-52"/>
            </a:endParaRPr>
          </a:p>
        </p:txBody>
      </p:sp>
      <p:sp>
        <p:nvSpPr>
          <p:cNvPr id="228" name="Выгнутая вправо стрелка 227"/>
          <p:cNvSpPr/>
          <p:nvPr/>
        </p:nvSpPr>
        <p:spPr>
          <a:xfrm rot="16200000">
            <a:off x="5186437" y="-1205587"/>
            <a:ext cx="643179" cy="7612330"/>
          </a:xfrm>
          <a:prstGeom prst="curvedLeftArrow">
            <a:avLst>
              <a:gd name="adj1" fmla="val 25000"/>
              <a:gd name="adj2" fmla="val 113216"/>
              <a:gd name="adj3" fmla="val 25000"/>
            </a:avLst>
          </a:prstGeom>
          <a:solidFill>
            <a:srgbClr val="98825C"/>
          </a:solidFill>
          <a:ln>
            <a:solidFill>
              <a:srgbClr val="988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11" name="Рисунок 2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076" y="2308237"/>
            <a:ext cx="901524" cy="901524"/>
          </a:xfrm>
          <a:prstGeom prst="rect">
            <a:avLst/>
          </a:prstGeom>
        </p:spPr>
      </p:pic>
      <p:pic>
        <p:nvPicPr>
          <p:cNvPr id="212" name="Рисунок 2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993" y="1888337"/>
            <a:ext cx="901524" cy="901524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659" y="1873600"/>
            <a:ext cx="901524" cy="901524"/>
          </a:xfrm>
          <a:prstGeom prst="rect">
            <a:avLst/>
          </a:prstGeom>
        </p:spPr>
      </p:pic>
      <p:pic>
        <p:nvPicPr>
          <p:cNvPr id="214" name="Рисунок 2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15" y="2264757"/>
            <a:ext cx="901524" cy="90152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58644" y="1279251"/>
            <a:ext cx="1672162" cy="190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2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Рисунок 1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401" y="-83976"/>
            <a:ext cx="8922345" cy="7035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object 8"/>
          <p:cNvGrpSpPr/>
          <p:nvPr/>
        </p:nvGrpSpPr>
        <p:grpSpPr>
          <a:xfrm>
            <a:off x="1138282" y="3115304"/>
            <a:ext cx="1667384" cy="1284022"/>
            <a:chOff x="1282106" y="2342199"/>
            <a:chExt cx="3303904" cy="3292475"/>
          </a:xfrm>
        </p:grpSpPr>
        <p:sp>
          <p:nvSpPr>
            <p:cNvPr id="6" name="object 9"/>
            <p:cNvSpPr/>
            <p:nvPr/>
          </p:nvSpPr>
          <p:spPr>
            <a:xfrm>
              <a:off x="1599272" y="4588769"/>
              <a:ext cx="2176145" cy="1045844"/>
            </a:xfrm>
            <a:custGeom>
              <a:avLst/>
              <a:gdLst/>
              <a:ahLst/>
              <a:cxnLst/>
              <a:rect l="l" t="t" r="r" b="b"/>
              <a:pathLst>
                <a:path w="2176145" h="1045845">
                  <a:moveTo>
                    <a:pt x="1645526" y="332651"/>
                  </a:moveTo>
                  <a:lnTo>
                    <a:pt x="1263180" y="111912"/>
                  </a:lnTo>
                  <a:lnTo>
                    <a:pt x="1248460" y="106286"/>
                  </a:lnTo>
                  <a:lnTo>
                    <a:pt x="1231684" y="104406"/>
                  </a:lnTo>
                  <a:lnTo>
                    <a:pt x="1214907" y="106286"/>
                  </a:lnTo>
                  <a:lnTo>
                    <a:pt x="1200200" y="111912"/>
                  </a:lnTo>
                  <a:lnTo>
                    <a:pt x="7683" y="800404"/>
                  </a:lnTo>
                  <a:lnTo>
                    <a:pt x="1930" y="805434"/>
                  </a:lnTo>
                  <a:lnTo>
                    <a:pt x="0" y="811174"/>
                  </a:lnTo>
                  <a:lnTo>
                    <a:pt x="1930" y="816902"/>
                  </a:lnTo>
                  <a:lnTo>
                    <a:pt x="7683" y="821931"/>
                  </a:lnTo>
                  <a:lnTo>
                    <a:pt x="390029" y="1042670"/>
                  </a:lnTo>
                  <a:lnTo>
                    <a:pt x="397992" y="1044663"/>
                  </a:lnTo>
                  <a:lnTo>
                    <a:pt x="410286" y="1045451"/>
                  </a:lnTo>
                  <a:lnTo>
                    <a:pt x="423684" y="1045438"/>
                  </a:lnTo>
                  <a:lnTo>
                    <a:pt x="1144054" y="634123"/>
                  </a:lnTo>
                  <a:lnTo>
                    <a:pt x="1376108" y="497293"/>
                  </a:lnTo>
                  <a:lnTo>
                    <a:pt x="1517230" y="413194"/>
                  </a:lnTo>
                  <a:lnTo>
                    <a:pt x="1586763" y="371094"/>
                  </a:lnTo>
                  <a:lnTo>
                    <a:pt x="1631099" y="343331"/>
                  </a:lnTo>
                  <a:lnTo>
                    <a:pt x="1645526" y="332651"/>
                  </a:lnTo>
                  <a:close/>
                </a:path>
                <a:path w="2176145" h="1045845">
                  <a:moveTo>
                    <a:pt x="2175802" y="209296"/>
                  </a:moveTo>
                  <a:lnTo>
                    <a:pt x="2156688" y="160235"/>
                  </a:lnTo>
                  <a:lnTo>
                    <a:pt x="2131580" y="123812"/>
                  </a:lnTo>
                  <a:lnTo>
                    <a:pt x="2094966" y="85547"/>
                  </a:lnTo>
                  <a:lnTo>
                    <a:pt x="2045957" y="50038"/>
                  </a:lnTo>
                  <a:lnTo>
                    <a:pt x="1983701" y="21856"/>
                  </a:lnTo>
                  <a:lnTo>
                    <a:pt x="1939493" y="10490"/>
                  </a:lnTo>
                  <a:lnTo>
                    <a:pt x="1888109" y="2946"/>
                  </a:lnTo>
                  <a:lnTo>
                    <a:pt x="1833816" y="0"/>
                  </a:lnTo>
                  <a:lnTo>
                    <a:pt x="1780895" y="2425"/>
                  </a:lnTo>
                  <a:lnTo>
                    <a:pt x="1733600" y="10985"/>
                  </a:lnTo>
                  <a:lnTo>
                    <a:pt x="1696199" y="26441"/>
                  </a:lnTo>
                  <a:lnTo>
                    <a:pt x="1659305" y="56997"/>
                  </a:lnTo>
                  <a:lnTo>
                    <a:pt x="1645843" y="86829"/>
                  </a:lnTo>
                  <a:lnTo>
                    <a:pt x="1651673" y="115785"/>
                  </a:lnTo>
                  <a:lnTo>
                    <a:pt x="1704517" y="170561"/>
                  </a:lnTo>
                  <a:lnTo>
                    <a:pt x="1743214" y="196126"/>
                  </a:lnTo>
                  <a:lnTo>
                    <a:pt x="1812721" y="236880"/>
                  </a:lnTo>
                  <a:lnTo>
                    <a:pt x="1871713" y="267284"/>
                  </a:lnTo>
                  <a:lnTo>
                    <a:pt x="1922297" y="288074"/>
                  </a:lnTo>
                  <a:lnTo>
                    <a:pt x="1966569" y="299961"/>
                  </a:lnTo>
                  <a:lnTo>
                    <a:pt x="2006676" y="303657"/>
                  </a:lnTo>
                  <a:lnTo>
                    <a:pt x="2044700" y="299897"/>
                  </a:lnTo>
                  <a:lnTo>
                    <a:pt x="2082761" y="289382"/>
                  </a:lnTo>
                  <a:lnTo>
                    <a:pt x="2122982" y="272834"/>
                  </a:lnTo>
                  <a:lnTo>
                    <a:pt x="2161870" y="244373"/>
                  </a:lnTo>
                  <a:lnTo>
                    <a:pt x="2175802" y="209296"/>
                  </a:lnTo>
                  <a:close/>
                </a:path>
              </a:pathLst>
            </a:custGeom>
            <a:solidFill>
              <a:srgbClr val="ACA6A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4986" y="4445414"/>
              <a:ext cx="662199" cy="383778"/>
            </a:xfrm>
            <a:prstGeom prst="rect">
              <a:avLst/>
            </a:prstGeom>
          </p:spPr>
        </p:pic>
        <p:sp>
          <p:nvSpPr>
            <p:cNvPr id="8" name="object 11"/>
            <p:cNvSpPr/>
            <p:nvPr/>
          </p:nvSpPr>
          <p:spPr>
            <a:xfrm>
              <a:off x="2180283" y="4559184"/>
              <a:ext cx="471805" cy="298450"/>
            </a:xfrm>
            <a:custGeom>
              <a:avLst/>
              <a:gdLst/>
              <a:ahLst/>
              <a:cxnLst/>
              <a:rect l="l" t="t" r="r" b="b"/>
              <a:pathLst>
                <a:path w="471805" h="298450">
                  <a:moveTo>
                    <a:pt x="468090" y="0"/>
                  </a:moveTo>
                  <a:lnTo>
                    <a:pt x="394447" y="41760"/>
                  </a:lnTo>
                  <a:lnTo>
                    <a:pt x="233597" y="134625"/>
                  </a:lnTo>
                  <a:lnTo>
                    <a:pt x="0" y="270012"/>
                  </a:lnTo>
                  <a:lnTo>
                    <a:pt x="1717" y="271667"/>
                  </a:lnTo>
                  <a:lnTo>
                    <a:pt x="2617" y="273447"/>
                  </a:lnTo>
                  <a:lnTo>
                    <a:pt x="4380" y="280091"/>
                  </a:lnTo>
                  <a:lnTo>
                    <a:pt x="4850" y="287750"/>
                  </a:lnTo>
                  <a:lnTo>
                    <a:pt x="4037" y="294435"/>
                  </a:lnTo>
                  <a:lnTo>
                    <a:pt x="1947" y="298158"/>
                  </a:lnTo>
                  <a:lnTo>
                    <a:pt x="468865" y="27130"/>
                  </a:lnTo>
                  <a:lnTo>
                    <a:pt x="470947" y="23404"/>
                  </a:lnTo>
                  <a:lnTo>
                    <a:pt x="471756" y="16722"/>
                  </a:lnTo>
                  <a:lnTo>
                    <a:pt x="471287" y="9065"/>
                  </a:lnTo>
                  <a:lnTo>
                    <a:pt x="469535" y="2418"/>
                  </a:lnTo>
                  <a:lnTo>
                    <a:pt x="468624" y="638"/>
                  </a:lnTo>
                  <a:lnTo>
                    <a:pt x="468090" y="0"/>
                  </a:lnTo>
                  <a:close/>
                </a:path>
              </a:pathLst>
            </a:custGeom>
            <a:solidFill>
              <a:srgbClr val="D2D1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9460" y="4068012"/>
              <a:ext cx="597320" cy="648430"/>
            </a:xfrm>
            <a:prstGeom prst="rect">
              <a:avLst/>
            </a:prstGeom>
          </p:spPr>
        </p:pic>
        <p:sp>
          <p:nvSpPr>
            <p:cNvPr id="11" name="object 13"/>
            <p:cNvSpPr/>
            <p:nvPr/>
          </p:nvSpPr>
          <p:spPr>
            <a:xfrm>
              <a:off x="1282103" y="3431672"/>
              <a:ext cx="1256665" cy="1482090"/>
            </a:xfrm>
            <a:custGeom>
              <a:avLst/>
              <a:gdLst/>
              <a:ahLst/>
              <a:cxnLst/>
              <a:rect l="l" t="t" r="r" b="b"/>
              <a:pathLst>
                <a:path w="1256664" h="1482089">
                  <a:moveTo>
                    <a:pt x="37934" y="1481620"/>
                  </a:moveTo>
                  <a:lnTo>
                    <a:pt x="37363" y="21717"/>
                  </a:lnTo>
                  <a:lnTo>
                    <a:pt x="0" y="0"/>
                  </a:lnTo>
                  <a:lnTo>
                    <a:pt x="571" y="1459903"/>
                  </a:lnTo>
                  <a:lnTo>
                    <a:pt x="37934" y="1481620"/>
                  </a:lnTo>
                  <a:close/>
                </a:path>
                <a:path w="1256664" h="1482089">
                  <a:moveTo>
                    <a:pt x="1256347" y="354799"/>
                  </a:moveTo>
                  <a:lnTo>
                    <a:pt x="1238021" y="334733"/>
                  </a:lnTo>
                  <a:lnTo>
                    <a:pt x="778637" y="601408"/>
                  </a:lnTo>
                  <a:lnTo>
                    <a:pt x="778637" y="608634"/>
                  </a:lnTo>
                  <a:lnTo>
                    <a:pt x="774014" y="605967"/>
                  </a:lnTo>
                  <a:lnTo>
                    <a:pt x="778637" y="608634"/>
                  </a:lnTo>
                  <a:lnTo>
                    <a:pt x="778637" y="601408"/>
                  </a:lnTo>
                  <a:lnTo>
                    <a:pt x="772388" y="605028"/>
                  </a:lnTo>
                  <a:lnTo>
                    <a:pt x="770737" y="604075"/>
                  </a:lnTo>
                  <a:lnTo>
                    <a:pt x="765479" y="607047"/>
                  </a:lnTo>
                  <a:lnTo>
                    <a:pt x="764692" y="886040"/>
                  </a:lnTo>
                  <a:lnTo>
                    <a:pt x="638162" y="1164628"/>
                  </a:lnTo>
                  <a:lnTo>
                    <a:pt x="633691" y="1181290"/>
                  </a:lnTo>
                  <a:lnTo>
                    <a:pt x="637146" y="1221765"/>
                  </a:lnTo>
                  <a:lnTo>
                    <a:pt x="655967" y="1265047"/>
                  </a:lnTo>
                  <a:lnTo>
                    <a:pt x="685596" y="1300429"/>
                  </a:lnTo>
                  <a:lnTo>
                    <a:pt x="898093" y="1425562"/>
                  </a:lnTo>
                  <a:lnTo>
                    <a:pt x="901776" y="1423314"/>
                  </a:lnTo>
                  <a:lnTo>
                    <a:pt x="903033" y="1414373"/>
                  </a:lnTo>
                  <a:lnTo>
                    <a:pt x="901827" y="1404035"/>
                  </a:lnTo>
                  <a:lnTo>
                    <a:pt x="898169" y="1397533"/>
                  </a:lnTo>
                  <a:lnTo>
                    <a:pt x="702881" y="1284782"/>
                  </a:lnTo>
                  <a:lnTo>
                    <a:pt x="691565" y="1276680"/>
                  </a:lnTo>
                  <a:lnTo>
                    <a:pt x="665035" y="1239850"/>
                  </a:lnTo>
                  <a:lnTo>
                    <a:pt x="657364" y="1211580"/>
                  </a:lnTo>
                  <a:lnTo>
                    <a:pt x="657656" y="1199032"/>
                  </a:lnTo>
                  <a:lnTo>
                    <a:pt x="660819" y="1188237"/>
                  </a:lnTo>
                  <a:lnTo>
                    <a:pt x="787768" y="907376"/>
                  </a:lnTo>
                  <a:lnTo>
                    <a:pt x="788657" y="902373"/>
                  </a:lnTo>
                  <a:lnTo>
                    <a:pt x="789432" y="625830"/>
                  </a:lnTo>
                  <a:lnTo>
                    <a:pt x="788670" y="902360"/>
                  </a:lnTo>
                  <a:lnTo>
                    <a:pt x="787781" y="907376"/>
                  </a:lnTo>
                  <a:lnTo>
                    <a:pt x="1254683" y="636358"/>
                  </a:lnTo>
                  <a:lnTo>
                    <a:pt x="1255560" y="631342"/>
                  </a:lnTo>
                  <a:lnTo>
                    <a:pt x="1256347" y="357886"/>
                  </a:lnTo>
                  <a:lnTo>
                    <a:pt x="1256347" y="354799"/>
                  </a:lnTo>
                  <a:close/>
                </a:path>
              </a:pathLst>
            </a:custGeom>
            <a:solidFill>
              <a:srgbClr val="B6B5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4"/>
            <p:cNvSpPr/>
            <p:nvPr/>
          </p:nvSpPr>
          <p:spPr>
            <a:xfrm>
              <a:off x="1282106" y="2342199"/>
              <a:ext cx="1962150" cy="1111250"/>
            </a:xfrm>
            <a:custGeom>
              <a:avLst/>
              <a:gdLst/>
              <a:ahLst/>
              <a:cxnLst/>
              <a:rect l="l" t="t" r="r" b="b"/>
              <a:pathLst>
                <a:path w="1962150" h="1111250">
                  <a:moveTo>
                    <a:pt x="1962013" y="0"/>
                  </a:moveTo>
                  <a:lnTo>
                    <a:pt x="1887031" y="0"/>
                  </a:lnTo>
                  <a:lnTo>
                    <a:pt x="0" y="1089474"/>
                  </a:lnTo>
                  <a:lnTo>
                    <a:pt x="37370" y="1111191"/>
                  </a:lnTo>
                  <a:lnTo>
                    <a:pt x="1962013" y="0"/>
                  </a:lnTo>
                  <a:close/>
                </a:path>
              </a:pathLst>
            </a:custGeom>
            <a:solidFill>
              <a:srgbClr val="FFF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5"/>
            <p:cNvSpPr/>
            <p:nvPr/>
          </p:nvSpPr>
          <p:spPr>
            <a:xfrm>
              <a:off x="1319477" y="2342199"/>
              <a:ext cx="1944370" cy="2571115"/>
            </a:xfrm>
            <a:custGeom>
              <a:avLst/>
              <a:gdLst/>
              <a:ahLst/>
              <a:cxnLst/>
              <a:rect l="l" t="t" r="r" b="b"/>
              <a:pathLst>
                <a:path w="1944370" h="2571115">
                  <a:moveTo>
                    <a:pt x="1943207" y="0"/>
                  </a:moveTo>
                  <a:lnTo>
                    <a:pt x="1924642" y="0"/>
                  </a:lnTo>
                  <a:lnTo>
                    <a:pt x="0" y="1111191"/>
                  </a:lnTo>
                  <a:lnTo>
                    <a:pt x="575" y="2571094"/>
                  </a:lnTo>
                  <a:lnTo>
                    <a:pt x="1943762" y="1449191"/>
                  </a:lnTo>
                  <a:lnTo>
                    <a:pt x="1943207" y="0"/>
                  </a:lnTo>
                  <a:close/>
                </a:path>
              </a:pathLst>
            </a:custGeom>
            <a:solidFill>
              <a:srgbClr val="D2D1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6"/>
            <p:cNvSpPr/>
            <p:nvPr/>
          </p:nvSpPr>
          <p:spPr>
            <a:xfrm>
              <a:off x="1327718" y="2348245"/>
              <a:ext cx="1926589" cy="2376805"/>
            </a:xfrm>
            <a:custGeom>
              <a:avLst/>
              <a:gdLst/>
              <a:ahLst/>
              <a:cxnLst/>
              <a:rect l="l" t="t" r="r" b="b"/>
              <a:pathLst>
                <a:path w="1926589" h="2376804">
                  <a:moveTo>
                    <a:pt x="1926129" y="0"/>
                  </a:moveTo>
                  <a:lnTo>
                    <a:pt x="272" y="1111903"/>
                  </a:lnTo>
                  <a:lnTo>
                    <a:pt x="0" y="2376566"/>
                  </a:lnTo>
                  <a:lnTo>
                    <a:pt x="1925857" y="1264663"/>
                  </a:lnTo>
                  <a:lnTo>
                    <a:pt x="1926129" y="0"/>
                  </a:lnTo>
                  <a:close/>
                </a:path>
              </a:pathLst>
            </a:custGeom>
            <a:solidFill>
              <a:srgbClr val="BCCC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33110" y="4161236"/>
              <a:ext cx="102541" cy="8447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3625" y="4674150"/>
              <a:ext cx="1627573" cy="95951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13953" y="4730924"/>
              <a:ext cx="1423851" cy="82762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62123" y="4566468"/>
              <a:ext cx="516819" cy="31332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51776" y="3983713"/>
              <a:ext cx="1834142" cy="1104882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3402580" y="3262047"/>
            <a:ext cx="1420231" cy="1346965"/>
            <a:chOff x="6177070" y="2342199"/>
            <a:chExt cx="3018790" cy="3458210"/>
          </a:xfrm>
        </p:grpSpPr>
        <p:sp>
          <p:nvSpPr>
            <p:cNvPr id="23" name="object 23"/>
            <p:cNvSpPr/>
            <p:nvPr/>
          </p:nvSpPr>
          <p:spPr>
            <a:xfrm>
              <a:off x="6959091" y="3250135"/>
              <a:ext cx="2237105" cy="1291590"/>
            </a:xfrm>
            <a:custGeom>
              <a:avLst/>
              <a:gdLst/>
              <a:ahLst/>
              <a:cxnLst/>
              <a:rect l="l" t="t" r="r" b="b"/>
              <a:pathLst>
                <a:path w="2237104" h="1291589">
                  <a:moveTo>
                    <a:pt x="949876" y="0"/>
                  </a:moveTo>
                  <a:lnTo>
                    <a:pt x="0" y="548423"/>
                  </a:lnTo>
                  <a:lnTo>
                    <a:pt x="1286683" y="1291311"/>
                  </a:lnTo>
                  <a:lnTo>
                    <a:pt x="2236560" y="742888"/>
                  </a:lnTo>
                  <a:lnTo>
                    <a:pt x="949876" y="0"/>
                  </a:lnTo>
                  <a:close/>
                </a:path>
              </a:pathLst>
            </a:custGeom>
            <a:solidFill>
              <a:srgbClr val="3CAB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62562" y="3194417"/>
              <a:ext cx="1052195" cy="607695"/>
            </a:xfrm>
            <a:custGeom>
              <a:avLst/>
              <a:gdLst/>
              <a:ahLst/>
              <a:cxnLst/>
              <a:rect l="l" t="t" r="r" b="b"/>
              <a:pathLst>
                <a:path w="1052195" h="607695">
                  <a:moveTo>
                    <a:pt x="949897" y="0"/>
                  </a:moveTo>
                  <a:lnTo>
                    <a:pt x="0" y="548412"/>
                  </a:lnTo>
                  <a:lnTo>
                    <a:pt x="101745" y="607164"/>
                  </a:lnTo>
                  <a:lnTo>
                    <a:pt x="1051632" y="58731"/>
                  </a:lnTo>
                  <a:lnTo>
                    <a:pt x="949897" y="0"/>
                  </a:lnTo>
                  <a:close/>
                </a:path>
              </a:pathLst>
            </a:custGeom>
            <a:solidFill>
              <a:srgbClr val="3CAB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59091" y="3036752"/>
              <a:ext cx="2237105" cy="1291590"/>
            </a:xfrm>
            <a:custGeom>
              <a:avLst/>
              <a:gdLst/>
              <a:ahLst/>
              <a:cxnLst/>
              <a:rect l="l" t="t" r="r" b="b"/>
              <a:pathLst>
                <a:path w="2237104" h="1291589">
                  <a:moveTo>
                    <a:pt x="949876" y="0"/>
                  </a:moveTo>
                  <a:lnTo>
                    <a:pt x="0" y="548433"/>
                  </a:lnTo>
                  <a:lnTo>
                    <a:pt x="1286683" y="1291300"/>
                  </a:lnTo>
                  <a:lnTo>
                    <a:pt x="2236560" y="742888"/>
                  </a:lnTo>
                  <a:lnTo>
                    <a:pt x="949876" y="0"/>
                  </a:lnTo>
                  <a:close/>
                </a:path>
              </a:pathLst>
            </a:custGeom>
            <a:solidFill>
              <a:srgbClr val="3CAB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62562" y="2981034"/>
              <a:ext cx="1052195" cy="607695"/>
            </a:xfrm>
            <a:custGeom>
              <a:avLst/>
              <a:gdLst/>
              <a:ahLst/>
              <a:cxnLst/>
              <a:rect l="l" t="t" r="r" b="b"/>
              <a:pathLst>
                <a:path w="1052195" h="607695">
                  <a:moveTo>
                    <a:pt x="949897" y="0"/>
                  </a:moveTo>
                  <a:lnTo>
                    <a:pt x="0" y="548423"/>
                  </a:lnTo>
                  <a:lnTo>
                    <a:pt x="101745" y="607164"/>
                  </a:lnTo>
                  <a:lnTo>
                    <a:pt x="1051632" y="58731"/>
                  </a:lnTo>
                  <a:lnTo>
                    <a:pt x="949897" y="0"/>
                  </a:lnTo>
                  <a:close/>
                </a:path>
              </a:pathLst>
            </a:custGeom>
            <a:solidFill>
              <a:srgbClr val="3CAB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959085" y="2823378"/>
              <a:ext cx="2237105" cy="1291590"/>
            </a:xfrm>
            <a:custGeom>
              <a:avLst/>
              <a:gdLst/>
              <a:ahLst/>
              <a:cxnLst/>
              <a:rect l="l" t="t" r="r" b="b"/>
              <a:pathLst>
                <a:path w="2237104" h="1291589">
                  <a:moveTo>
                    <a:pt x="949866" y="0"/>
                  </a:moveTo>
                  <a:lnTo>
                    <a:pt x="0" y="548423"/>
                  </a:lnTo>
                  <a:lnTo>
                    <a:pt x="1286672" y="1291300"/>
                  </a:lnTo>
                  <a:lnTo>
                    <a:pt x="2236570" y="742888"/>
                  </a:lnTo>
                  <a:lnTo>
                    <a:pt x="949897" y="0"/>
                  </a:lnTo>
                  <a:close/>
                </a:path>
              </a:pathLst>
            </a:custGeom>
            <a:solidFill>
              <a:srgbClr val="3CAB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862562" y="2767653"/>
              <a:ext cx="1052195" cy="607695"/>
            </a:xfrm>
            <a:custGeom>
              <a:avLst/>
              <a:gdLst/>
              <a:ahLst/>
              <a:cxnLst/>
              <a:rect l="l" t="t" r="r" b="b"/>
              <a:pathLst>
                <a:path w="1052195" h="607695">
                  <a:moveTo>
                    <a:pt x="949897" y="0"/>
                  </a:moveTo>
                  <a:lnTo>
                    <a:pt x="0" y="548412"/>
                  </a:lnTo>
                  <a:lnTo>
                    <a:pt x="101745" y="607164"/>
                  </a:lnTo>
                  <a:lnTo>
                    <a:pt x="1051632" y="58731"/>
                  </a:lnTo>
                  <a:lnTo>
                    <a:pt x="949897" y="0"/>
                  </a:lnTo>
                  <a:close/>
                </a:path>
              </a:pathLst>
            </a:custGeom>
            <a:solidFill>
              <a:srgbClr val="3CAB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959085" y="2609995"/>
              <a:ext cx="2237105" cy="1291590"/>
            </a:xfrm>
            <a:custGeom>
              <a:avLst/>
              <a:gdLst/>
              <a:ahLst/>
              <a:cxnLst/>
              <a:rect l="l" t="t" r="r" b="b"/>
              <a:pathLst>
                <a:path w="2237104" h="1291589">
                  <a:moveTo>
                    <a:pt x="949866" y="0"/>
                  </a:moveTo>
                  <a:lnTo>
                    <a:pt x="0" y="548423"/>
                  </a:lnTo>
                  <a:lnTo>
                    <a:pt x="1286672" y="1291300"/>
                  </a:lnTo>
                  <a:lnTo>
                    <a:pt x="2236570" y="742888"/>
                  </a:lnTo>
                  <a:lnTo>
                    <a:pt x="949897" y="0"/>
                  </a:lnTo>
                  <a:close/>
                </a:path>
              </a:pathLst>
            </a:custGeom>
            <a:solidFill>
              <a:srgbClr val="3CAB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862562" y="2554271"/>
              <a:ext cx="1052195" cy="607695"/>
            </a:xfrm>
            <a:custGeom>
              <a:avLst/>
              <a:gdLst/>
              <a:ahLst/>
              <a:cxnLst/>
              <a:rect l="l" t="t" r="r" b="b"/>
              <a:pathLst>
                <a:path w="1052195" h="607694">
                  <a:moveTo>
                    <a:pt x="949897" y="0"/>
                  </a:moveTo>
                  <a:lnTo>
                    <a:pt x="0" y="548412"/>
                  </a:lnTo>
                  <a:lnTo>
                    <a:pt x="101745" y="607164"/>
                  </a:lnTo>
                  <a:lnTo>
                    <a:pt x="1051632" y="58731"/>
                  </a:lnTo>
                  <a:lnTo>
                    <a:pt x="949897" y="0"/>
                  </a:lnTo>
                  <a:close/>
                </a:path>
              </a:pathLst>
            </a:custGeom>
            <a:solidFill>
              <a:srgbClr val="3CAB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959085" y="2397932"/>
              <a:ext cx="2237105" cy="1291590"/>
            </a:xfrm>
            <a:custGeom>
              <a:avLst/>
              <a:gdLst/>
              <a:ahLst/>
              <a:cxnLst/>
              <a:rect l="l" t="t" r="r" b="b"/>
              <a:pathLst>
                <a:path w="2237104" h="1291589">
                  <a:moveTo>
                    <a:pt x="949866" y="0"/>
                  </a:moveTo>
                  <a:lnTo>
                    <a:pt x="0" y="548423"/>
                  </a:lnTo>
                  <a:lnTo>
                    <a:pt x="1286693" y="1291300"/>
                  </a:lnTo>
                  <a:lnTo>
                    <a:pt x="2236570" y="742888"/>
                  </a:lnTo>
                  <a:lnTo>
                    <a:pt x="949897" y="0"/>
                  </a:lnTo>
                  <a:close/>
                </a:path>
              </a:pathLst>
            </a:custGeom>
            <a:solidFill>
              <a:srgbClr val="3CABE2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862572" y="2342199"/>
              <a:ext cx="1052195" cy="607695"/>
            </a:xfrm>
            <a:custGeom>
              <a:avLst/>
              <a:gdLst/>
              <a:ahLst/>
              <a:cxnLst/>
              <a:rect l="l" t="t" r="r" b="b"/>
              <a:pathLst>
                <a:path w="1052195" h="607694">
                  <a:moveTo>
                    <a:pt x="949887" y="0"/>
                  </a:moveTo>
                  <a:lnTo>
                    <a:pt x="0" y="548423"/>
                  </a:lnTo>
                  <a:lnTo>
                    <a:pt x="101735" y="607164"/>
                  </a:lnTo>
                  <a:lnTo>
                    <a:pt x="1051622" y="58731"/>
                  </a:lnTo>
                  <a:lnTo>
                    <a:pt x="949887" y="0"/>
                  </a:lnTo>
                  <a:close/>
                </a:path>
              </a:pathLst>
            </a:custGeom>
            <a:solidFill>
              <a:srgbClr val="3CAB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099589" y="2491512"/>
              <a:ext cx="1825625" cy="1080770"/>
            </a:xfrm>
            <a:custGeom>
              <a:avLst/>
              <a:gdLst/>
              <a:ahLst/>
              <a:cxnLst/>
              <a:rect l="l" t="t" r="r" b="b"/>
              <a:pathLst>
                <a:path w="1825625" h="1080770">
                  <a:moveTo>
                    <a:pt x="1205931" y="993140"/>
                  </a:moveTo>
                  <a:lnTo>
                    <a:pt x="1067014" y="1073150"/>
                  </a:lnTo>
                  <a:lnTo>
                    <a:pt x="1080469" y="1080770"/>
                  </a:lnTo>
                  <a:lnTo>
                    <a:pt x="1219386" y="1000760"/>
                  </a:lnTo>
                  <a:lnTo>
                    <a:pt x="1205931" y="993140"/>
                  </a:lnTo>
                  <a:close/>
                </a:path>
                <a:path w="1825625" h="1080770">
                  <a:moveTo>
                    <a:pt x="1175953" y="948690"/>
                  </a:moveTo>
                  <a:lnTo>
                    <a:pt x="1013969" y="1042670"/>
                  </a:lnTo>
                  <a:lnTo>
                    <a:pt x="1027424" y="1050290"/>
                  </a:lnTo>
                  <a:lnTo>
                    <a:pt x="1189398" y="956310"/>
                  </a:lnTo>
                  <a:lnTo>
                    <a:pt x="1175953" y="948690"/>
                  </a:lnTo>
                  <a:close/>
                </a:path>
                <a:path w="1825625" h="1080770">
                  <a:moveTo>
                    <a:pt x="1084888" y="939800"/>
                  </a:moveTo>
                  <a:lnTo>
                    <a:pt x="961174" y="1010920"/>
                  </a:lnTo>
                  <a:lnTo>
                    <a:pt x="974619" y="1019810"/>
                  </a:lnTo>
                  <a:lnTo>
                    <a:pt x="1098322" y="947420"/>
                  </a:lnTo>
                  <a:lnTo>
                    <a:pt x="1084888" y="939800"/>
                  </a:lnTo>
                  <a:close/>
                </a:path>
                <a:path w="1825625" h="1080770">
                  <a:moveTo>
                    <a:pt x="1435223" y="861060"/>
                  </a:moveTo>
                  <a:lnTo>
                    <a:pt x="1219366" y="985520"/>
                  </a:lnTo>
                  <a:lnTo>
                    <a:pt x="1232810" y="993140"/>
                  </a:lnTo>
                  <a:lnTo>
                    <a:pt x="1448678" y="868680"/>
                  </a:lnTo>
                  <a:lnTo>
                    <a:pt x="1435223" y="861060"/>
                  </a:lnTo>
                  <a:close/>
                </a:path>
                <a:path w="1825625" h="1080770">
                  <a:moveTo>
                    <a:pt x="1250317" y="782320"/>
                  </a:moveTo>
                  <a:lnTo>
                    <a:pt x="905584" y="981710"/>
                  </a:lnTo>
                  <a:lnTo>
                    <a:pt x="919029" y="989330"/>
                  </a:lnTo>
                  <a:lnTo>
                    <a:pt x="1263762" y="791210"/>
                  </a:lnTo>
                  <a:lnTo>
                    <a:pt x="1250317" y="782320"/>
                  </a:lnTo>
                  <a:close/>
                </a:path>
                <a:path w="1825625" h="1080770">
                  <a:moveTo>
                    <a:pt x="1358189" y="843280"/>
                  </a:moveTo>
                  <a:lnTo>
                    <a:pt x="1189366" y="941070"/>
                  </a:lnTo>
                  <a:lnTo>
                    <a:pt x="1202832" y="948690"/>
                  </a:lnTo>
                  <a:lnTo>
                    <a:pt x="1371623" y="852170"/>
                  </a:lnTo>
                  <a:lnTo>
                    <a:pt x="1358189" y="843280"/>
                  </a:lnTo>
                  <a:close/>
                </a:path>
                <a:path w="1825625" h="1080770">
                  <a:moveTo>
                    <a:pt x="1067538" y="793750"/>
                  </a:moveTo>
                  <a:lnTo>
                    <a:pt x="823535" y="934720"/>
                  </a:lnTo>
                  <a:lnTo>
                    <a:pt x="836979" y="942340"/>
                  </a:lnTo>
                  <a:lnTo>
                    <a:pt x="1080993" y="801370"/>
                  </a:lnTo>
                  <a:lnTo>
                    <a:pt x="1067538" y="793750"/>
                  </a:lnTo>
                  <a:close/>
                </a:path>
                <a:path w="1825625" h="1080770">
                  <a:moveTo>
                    <a:pt x="1316975" y="806450"/>
                  </a:moveTo>
                  <a:lnTo>
                    <a:pt x="1098312" y="932180"/>
                  </a:lnTo>
                  <a:lnTo>
                    <a:pt x="1111756" y="939800"/>
                  </a:lnTo>
                  <a:lnTo>
                    <a:pt x="1330420" y="814070"/>
                  </a:lnTo>
                  <a:lnTo>
                    <a:pt x="1316975" y="806450"/>
                  </a:lnTo>
                  <a:close/>
                </a:path>
                <a:path w="1825625" h="1080770">
                  <a:moveTo>
                    <a:pt x="1026324" y="755650"/>
                  </a:moveTo>
                  <a:lnTo>
                    <a:pt x="769599" y="904240"/>
                  </a:lnTo>
                  <a:lnTo>
                    <a:pt x="783044" y="911860"/>
                  </a:lnTo>
                  <a:lnTo>
                    <a:pt x="1039779" y="763270"/>
                  </a:lnTo>
                  <a:lnTo>
                    <a:pt x="1026324" y="755650"/>
                  </a:lnTo>
                  <a:close/>
                </a:path>
                <a:path w="1825625" h="1080770">
                  <a:moveTo>
                    <a:pt x="959667" y="732790"/>
                  </a:moveTo>
                  <a:lnTo>
                    <a:pt x="717381" y="872490"/>
                  </a:lnTo>
                  <a:lnTo>
                    <a:pt x="730825" y="880110"/>
                  </a:lnTo>
                  <a:lnTo>
                    <a:pt x="973122" y="740410"/>
                  </a:lnTo>
                  <a:lnTo>
                    <a:pt x="959667" y="732790"/>
                  </a:lnTo>
                  <a:close/>
                </a:path>
                <a:path w="1825625" h="1080770">
                  <a:moveTo>
                    <a:pt x="1617458" y="755650"/>
                  </a:moveTo>
                  <a:lnTo>
                    <a:pt x="1448646" y="853440"/>
                  </a:lnTo>
                  <a:lnTo>
                    <a:pt x="1462102" y="861060"/>
                  </a:lnTo>
                  <a:lnTo>
                    <a:pt x="1630903" y="763270"/>
                  </a:lnTo>
                  <a:lnTo>
                    <a:pt x="1617458" y="755650"/>
                  </a:lnTo>
                  <a:close/>
                </a:path>
                <a:path w="1825625" h="1080770">
                  <a:moveTo>
                    <a:pt x="745286" y="795020"/>
                  </a:moveTo>
                  <a:lnTo>
                    <a:pt x="665320" y="840740"/>
                  </a:lnTo>
                  <a:lnTo>
                    <a:pt x="678764" y="849630"/>
                  </a:lnTo>
                  <a:lnTo>
                    <a:pt x="758741" y="802640"/>
                  </a:lnTo>
                  <a:lnTo>
                    <a:pt x="745286" y="795020"/>
                  </a:lnTo>
                  <a:close/>
                </a:path>
                <a:path w="1825625" h="1080770">
                  <a:moveTo>
                    <a:pt x="1542549" y="737870"/>
                  </a:moveTo>
                  <a:lnTo>
                    <a:pt x="1371612" y="835660"/>
                  </a:lnTo>
                  <a:lnTo>
                    <a:pt x="1385057" y="844550"/>
                  </a:lnTo>
                  <a:lnTo>
                    <a:pt x="1555984" y="745490"/>
                  </a:lnTo>
                  <a:lnTo>
                    <a:pt x="1542549" y="737870"/>
                  </a:lnTo>
                  <a:close/>
                </a:path>
                <a:path w="1825625" h="1080770">
                  <a:moveTo>
                    <a:pt x="787829" y="688340"/>
                  </a:moveTo>
                  <a:lnTo>
                    <a:pt x="593584" y="801370"/>
                  </a:lnTo>
                  <a:lnTo>
                    <a:pt x="607018" y="808990"/>
                  </a:lnTo>
                  <a:lnTo>
                    <a:pt x="801274" y="695960"/>
                  </a:lnTo>
                  <a:lnTo>
                    <a:pt x="787829" y="688340"/>
                  </a:lnTo>
                  <a:close/>
                </a:path>
                <a:path w="1825625" h="1080770">
                  <a:moveTo>
                    <a:pt x="1425349" y="742950"/>
                  </a:moveTo>
                  <a:lnTo>
                    <a:pt x="1330399" y="798830"/>
                  </a:lnTo>
                  <a:lnTo>
                    <a:pt x="1343854" y="806450"/>
                  </a:lnTo>
                  <a:lnTo>
                    <a:pt x="1438804" y="751840"/>
                  </a:lnTo>
                  <a:lnTo>
                    <a:pt x="1425349" y="742950"/>
                  </a:lnTo>
                  <a:close/>
                </a:path>
                <a:path w="1825625" h="1080770">
                  <a:moveTo>
                    <a:pt x="977383" y="661670"/>
                  </a:moveTo>
                  <a:lnTo>
                    <a:pt x="758720" y="787400"/>
                  </a:lnTo>
                  <a:lnTo>
                    <a:pt x="772164" y="795020"/>
                  </a:lnTo>
                  <a:lnTo>
                    <a:pt x="990828" y="669290"/>
                  </a:lnTo>
                  <a:lnTo>
                    <a:pt x="977383" y="661670"/>
                  </a:lnTo>
                  <a:close/>
                </a:path>
                <a:path w="1825625" h="1080770">
                  <a:moveTo>
                    <a:pt x="1251899" y="687070"/>
                  </a:moveTo>
                  <a:lnTo>
                    <a:pt x="1080961" y="786130"/>
                  </a:lnTo>
                  <a:lnTo>
                    <a:pt x="1094416" y="793750"/>
                  </a:lnTo>
                  <a:lnTo>
                    <a:pt x="1265343" y="694690"/>
                  </a:lnTo>
                  <a:lnTo>
                    <a:pt x="1251899" y="687070"/>
                  </a:lnTo>
                  <a:close/>
                </a:path>
                <a:path w="1825625" h="1080770">
                  <a:moveTo>
                    <a:pt x="1434678" y="676910"/>
                  </a:moveTo>
                  <a:lnTo>
                    <a:pt x="1263741" y="774700"/>
                  </a:lnTo>
                  <a:lnTo>
                    <a:pt x="1277186" y="782320"/>
                  </a:lnTo>
                  <a:lnTo>
                    <a:pt x="1448112" y="684530"/>
                  </a:lnTo>
                  <a:lnTo>
                    <a:pt x="1434678" y="676910"/>
                  </a:lnTo>
                  <a:close/>
                </a:path>
                <a:path w="1825625" h="1080770">
                  <a:moveTo>
                    <a:pt x="679529" y="689610"/>
                  </a:moveTo>
                  <a:lnTo>
                    <a:pt x="540611" y="769620"/>
                  </a:lnTo>
                  <a:lnTo>
                    <a:pt x="554056" y="777240"/>
                  </a:lnTo>
                  <a:lnTo>
                    <a:pt x="692973" y="697230"/>
                  </a:lnTo>
                  <a:lnTo>
                    <a:pt x="679529" y="689610"/>
                  </a:lnTo>
                  <a:close/>
                </a:path>
                <a:path w="1825625" h="1080770">
                  <a:moveTo>
                    <a:pt x="1134708" y="693420"/>
                  </a:moveTo>
                  <a:lnTo>
                    <a:pt x="1039748" y="748030"/>
                  </a:lnTo>
                  <a:lnTo>
                    <a:pt x="1053214" y="755650"/>
                  </a:lnTo>
                  <a:lnTo>
                    <a:pt x="1148153" y="701040"/>
                  </a:lnTo>
                  <a:lnTo>
                    <a:pt x="1134708" y="693420"/>
                  </a:lnTo>
                  <a:close/>
                </a:path>
                <a:path w="1825625" h="1080770">
                  <a:moveTo>
                    <a:pt x="1704806" y="704850"/>
                  </a:moveTo>
                  <a:lnTo>
                    <a:pt x="1630882" y="748030"/>
                  </a:lnTo>
                  <a:lnTo>
                    <a:pt x="1644337" y="755650"/>
                  </a:lnTo>
                  <a:lnTo>
                    <a:pt x="1718251" y="713740"/>
                  </a:lnTo>
                  <a:lnTo>
                    <a:pt x="1704806" y="704850"/>
                  </a:lnTo>
                  <a:close/>
                </a:path>
                <a:path w="1825625" h="1080770">
                  <a:moveTo>
                    <a:pt x="649540" y="645160"/>
                  </a:moveTo>
                  <a:lnTo>
                    <a:pt x="487555" y="739140"/>
                  </a:lnTo>
                  <a:lnTo>
                    <a:pt x="501010" y="746760"/>
                  </a:lnTo>
                  <a:lnTo>
                    <a:pt x="662995" y="652780"/>
                  </a:lnTo>
                  <a:lnTo>
                    <a:pt x="649540" y="645160"/>
                  </a:lnTo>
                  <a:close/>
                </a:path>
                <a:path w="1825625" h="1080770">
                  <a:moveTo>
                    <a:pt x="1515105" y="692150"/>
                  </a:moveTo>
                  <a:lnTo>
                    <a:pt x="1438772" y="735330"/>
                  </a:lnTo>
                  <a:lnTo>
                    <a:pt x="1452228" y="742950"/>
                  </a:lnTo>
                  <a:lnTo>
                    <a:pt x="1528560" y="699770"/>
                  </a:lnTo>
                  <a:lnTo>
                    <a:pt x="1515105" y="692150"/>
                  </a:lnTo>
                  <a:close/>
                </a:path>
                <a:path w="1825625" h="1080770">
                  <a:moveTo>
                    <a:pt x="1698649" y="647700"/>
                  </a:moveTo>
                  <a:lnTo>
                    <a:pt x="1555973" y="730250"/>
                  </a:lnTo>
                  <a:lnTo>
                    <a:pt x="1569418" y="737870"/>
                  </a:lnTo>
                  <a:lnTo>
                    <a:pt x="1712104" y="655320"/>
                  </a:lnTo>
                  <a:lnTo>
                    <a:pt x="1698649" y="647700"/>
                  </a:lnTo>
                  <a:close/>
                </a:path>
                <a:path w="1825625" h="1080770">
                  <a:moveTo>
                    <a:pt x="1144027" y="626110"/>
                  </a:moveTo>
                  <a:lnTo>
                    <a:pt x="973090" y="725170"/>
                  </a:lnTo>
                  <a:lnTo>
                    <a:pt x="986545" y="732790"/>
                  </a:lnTo>
                  <a:lnTo>
                    <a:pt x="1157483" y="633730"/>
                  </a:lnTo>
                  <a:lnTo>
                    <a:pt x="1144027" y="626110"/>
                  </a:lnTo>
                  <a:close/>
                </a:path>
                <a:path w="1825625" h="1080770">
                  <a:moveTo>
                    <a:pt x="558475" y="636270"/>
                  </a:moveTo>
                  <a:lnTo>
                    <a:pt x="434761" y="707390"/>
                  </a:lnTo>
                  <a:lnTo>
                    <a:pt x="448216" y="715010"/>
                  </a:lnTo>
                  <a:lnTo>
                    <a:pt x="571909" y="643890"/>
                  </a:lnTo>
                  <a:lnTo>
                    <a:pt x="558475" y="636270"/>
                  </a:lnTo>
                  <a:close/>
                </a:path>
                <a:path w="1825625" h="1080770">
                  <a:moveTo>
                    <a:pt x="1224475" y="641350"/>
                  </a:moveTo>
                  <a:lnTo>
                    <a:pt x="1148122" y="685800"/>
                  </a:lnTo>
                  <a:lnTo>
                    <a:pt x="1161587" y="693420"/>
                  </a:lnTo>
                  <a:lnTo>
                    <a:pt x="1237920" y="648970"/>
                  </a:lnTo>
                  <a:lnTo>
                    <a:pt x="1224475" y="641350"/>
                  </a:lnTo>
                  <a:close/>
                </a:path>
                <a:path w="1825625" h="1080770">
                  <a:moveTo>
                    <a:pt x="1700597" y="584200"/>
                  </a:moveTo>
                  <a:lnTo>
                    <a:pt x="1528539" y="684530"/>
                  </a:lnTo>
                  <a:lnTo>
                    <a:pt x="1541984" y="692150"/>
                  </a:lnTo>
                  <a:lnTo>
                    <a:pt x="1714042" y="591820"/>
                  </a:lnTo>
                  <a:lnTo>
                    <a:pt x="1700597" y="584200"/>
                  </a:lnTo>
                  <a:close/>
                </a:path>
                <a:path w="1825625" h="1080770">
                  <a:moveTo>
                    <a:pt x="908820" y="557530"/>
                  </a:moveTo>
                  <a:lnTo>
                    <a:pt x="692942" y="681990"/>
                  </a:lnTo>
                  <a:lnTo>
                    <a:pt x="706397" y="689610"/>
                  </a:lnTo>
                  <a:lnTo>
                    <a:pt x="922254" y="565150"/>
                  </a:lnTo>
                  <a:lnTo>
                    <a:pt x="908820" y="557530"/>
                  </a:lnTo>
                  <a:close/>
                </a:path>
                <a:path w="1825625" h="1080770">
                  <a:moveTo>
                    <a:pt x="844895" y="655320"/>
                  </a:moveTo>
                  <a:lnTo>
                    <a:pt x="801242" y="680720"/>
                  </a:lnTo>
                  <a:lnTo>
                    <a:pt x="814708" y="688340"/>
                  </a:lnTo>
                  <a:lnTo>
                    <a:pt x="858340" y="662940"/>
                  </a:lnTo>
                  <a:lnTo>
                    <a:pt x="844895" y="655320"/>
                  </a:lnTo>
                  <a:close/>
                </a:path>
                <a:path w="1825625" h="1080770">
                  <a:moveTo>
                    <a:pt x="1590778" y="586740"/>
                  </a:moveTo>
                  <a:lnTo>
                    <a:pt x="1448092" y="669290"/>
                  </a:lnTo>
                  <a:lnTo>
                    <a:pt x="1461547" y="676910"/>
                  </a:lnTo>
                  <a:lnTo>
                    <a:pt x="1604223" y="594360"/>
                  </a:lnTo>
                  <a:lnTo>
                    <a:pt x="1590778" y="586740"/>
                  </a:lnTo>
                  <a:close/>
                </a:path>
                <a:path w="1825625" h="1080770">
                  <a:moveTo>
                    <a:pt x="478529" y="590550"/>
                  </a:moveTo>
                  <a:lnTo>
                    <a:pt x="354805" y="661670"/>
                  </a:lnTo>
                  <a:lnTo>
                    <a:pt x="368261" y="669290"/>
                  </a:lnTo>
                  <a:lnTo>
                    <a:pt x="491964" y="598170"/>
                  </a:lnTo>
                  <a:lnTo>
                    <a:pt x="478529" y="590550"/>
                  </a:lnTo>
                  <a:close/>
                </a:path>
                <a:path w="1825625" h="1080770">
                  <a:moveTo>
                    <a:pt x="1085747" y="598170"/>
                  </a:moveTo>
                  <a:lnTo>
                    <a:pt x="990797" y="652780"/>
                  </a:lnTo>
                  <a:lnTo>
                    <a:pt x="1004262" y="661670"/>
                  </a:lnTo>
                  <a:lnTo>
                    <a:pt x="1099202" y="605790"/>
                  </a:lnTo>
                  <a:lnTo>
                    <a:pt x="1085747" y="598170"/>
                  </a:lnTo>
                  <a:close/>
                </a:path>
                <a:path w="1825625" h="1080770">
                  <a:moveTo>
                    <a:pt x="1076982" y="521970"/>
                  </a:moveTo>
                  <a:lnTo>
                    <a:pt x="858319" y="647700"/>
                  </a:lnTo>
                  <a:lnTo>
                    <a:pt x="871764" y="655320"/>
                  </a:lnTo>
                  <a:lnTo>
                    <a:pt x="1090438" y="529590"/>
                  </a:lnTo>
                  <a:lnTo>
                    <a:pt x="1076982" y="521970"/>
                  </a:lnTo>
                  <a:close/>
                </a:path>
                <a:path w="1825625" h="1080770">
                  <a:moveTo>
                    <a:pt x="1812007" y="581660"/>
                  </a:moveTo>
                  <a:lnTo>
                    <a:pt x="1712083" y="640080"/>
                  </a:lnTo>
                  <a:lnTo>
                    <a:pt x="1725528" y="647700"/>
                  </a:lnTo>
                  <a:lnTo>
                    <a:pt x="1825462" y="589280"/>
                  </a:lnTo>
                  <a:lnTo>
                    <a:pt x="1812007" y="581660"/>
                  </a:lnTo>
                  <a:close/>
                </a:path>
                <a:path w="1825625" h="1080770">
                  <a:moveTo>
                    <a:pt x="831765" y="539750"/>
                  </a:moveTo>
                  <a:lnTo>
                    <a:pt x="662974" y="637540"/>
                  </a:lnTo>
                  <a:lnTo>
                    <a:pt x="676408" y="645160"/>
                  </a:lnTo>
                  <a:lnTo>
                    <a:pt x="845220" y="547370"/>
                  </a:lnTo>
                  <a:lnTo>
                    <a:pt x="831765" y="539750"/>
                  </a:lnTo>
                  <a:close/>
                </a:path>
                <a:path w="1825625" h="1080770">
                  <a:moveTo>
                    <a:pt x="1409957" y="534670"/>
                  </a:moveTo>
                  <a:lnTo>
                    <a:pt x="1237899" y="633730"/>
                  </a:lnTo>
                  <a:lnTo>
                    <a:pt x="1251344" y="641350"/>
                  </a:lnTo>
                  <a:lnTo>
                    <a:pt x="1423401" y="542290"/>
                  </a:lnTo>
                  <a:lnTo>
                    <a:pt x="1409957" y="534670"/>
                  </a:lnTo>
                  <a:close/>
                </a:path>
                <a:path w="1825625" h="1080770">
                  <a:moveTo>
                    <a:pt x="643948" y="433070"/>
                  </a:moveTo>
                  <a:lnTo>
                    <a:pt x="299226" y="632460"/>
                  </a:lnTo>
                  <a:lnTo>
                    <a:pt x="312671" y="640080"/>
                  </a:lnTo>
                  <a:lnTo>
                    <a:pt x="657404" y="440690"/>
                  </a:lnTo>
                  <a:lnTo>
                    <a:pt x="643948" y="433070"/>
                  </a:lnTo>
                  <a:close/>
                </a:path>
                <a:path w="1825625" h="1080770">
                  <a:moveTo>
                    <a:pt x="790562" y="501650"/>
                  </a:moveTo>
                  <a:lnTo>
                    <a:pt x="571898" y="628650"/>
                  </a:lnTo>
                  <a:lnTo>
                    <a:pt x="585343" y="636270"/>
                  </a:lnTo>
                  <a:lnTo>
                    <a:pt x="804006" y="510540"/>
                  </a:lnTo>
                  <a:lnTo>
                    <a:pt x="790562" y="501650"/>
                  </a:lnTo>
                  <a:close/>
                </a:path>
                <a:path w="1825625" h="1080770">
                  <a:moveTo>
                    <a:pt x="1300138" y="535940"/>
                  </a:moveTo>
                  <a:lnTo>
                    <a:pt x="1157462" y="618490"/>
                  </a:lnTo>
                  <a:lnTo>
                    <a:pt x="1170896" y="626110"/>
                  </a:lnTo>
                  <a:lnTo>
                    <a:pt x="1313593" y="543560"/>
                  </a:lnTo>
                  <a:lnTo>
                    <a:pt x="1300138" y="535940"/>
                  </a:lnTo>
                  <a:close/>
                </a:path>
                <a:path w="1825625" h="1080770">
                  <a:moveTo>
                    <a:pt x="429568" y="495300"/>
                  </a:moveTo>
                  <a:lnTo>
                    <a:pt x="246013" y="600710"/>
                  </a:lnTo>
                  <a:lnTo>
                    <a:pt x="259458" y="608330"/>
                  </a:lnTo>
                  <a:lnTo>
                    <a:pt x="443012" y="502920"/>
                  </a:lnTo>
                  <a:lnTo>
                    <a:pt x="429568" y="495300"/>
                  </a:lnTo>
                  <a:close/>
                </a:path>
                <a:path w="1825625" h="1080770">
                  <a:moveTo>
                    <a:pt x="1175524" y="546100"/>
                  </a:moveTo>
                  <a:lnTo>
                    <a:pt x="1099181" y="590550"/>
                  </a:lnTo>
                  <a:lnTo>
                    <a:pt x="1112625" y="598170"/>
                  </a:lnTo>
                  <a:lnTo>
                    <a:pt x="1188969" y="554990"/>
                  </a:lnTo>
                  <a:lnTo>
                    <a:pt x="1175524" y="546100"/>
                  </a:lnTo>
                  <a:close/>
                </a:path>
                <a:path w="1825625" h="1080770">
                  <a:moveTo>
                    <a:pt x="710606" y="455930"/>
                  </a:moveTo>
                  <a:lnTo>
                    <a:pt x="491953" y="581660"/>
                  </a:lnTo>
                  <a:lnTo>
                    <a:pt x="505398" y="590550"/>
                  </a:lnTo>
                  <a:lnTo>
                    <a:pt x="724072" y="463550"/>
                  </a:lnTo>
                  <a:lnTo>
                    <a:pt x="710606" y="455930"/>
                  </a:lnTo>
                  <a:close/>
                </a:path>
                <a:path w="1825625" h="1080770">
                  <a:moveTo>
                    <a:pt x="1680545" y="534670"/>
                  </a:moveTo>
                  <a:lnTo>
                    <a:pt x="1604202" y="579120"/>
                  </a:lnTo>
                  <a:lnTo>
                    <a:pt x="1617657" y="586740"/>
                  </a:lnTo>
                  <a:lnTo>
                    <a:pt x="1693990" y="542290"/>
                  </a:lnTo>
                  <a:lnTo>
                    <a:pt x="1680545" y="534670"/>
                  </a:lnTo>
                  <a:close/>
                </a:path>
                <a:path w="1825625" h="1080770">
                  <a:moveTo>
                    <a:pt x="1765338" y="547370"/>
                  </a:moveTo>
                  <a:lnTo>
                    <a:pt x="1714031" y="576580"/>
                  </a:lnTo>
                  <a:lnTo>
                    <a:pt x="1727476" y="584200"/>
                  </a:lnTo>
                  <a:lnTo>
                    <a:pt x="1778794" y="554990"/>
                  </a:lnTo>
                  <a:lnTo>
                    <a:pt x="1765338" y="547370"/>
                  </a:lnTo>
                  <a:close/>
                </a:path>
                <a:path w="1825625" h="1080770">
                  <a:moveTo>
                    <a:pt x="436311" y="429260"/>
                  </a:moveTo>
                  <a:lnTo>
                    <a:pt x="192297" y="570230"/>
                  </a:lnTo>
                  <a:lnTo>
                    <a:pt x="205742" y="577850"/>
                  </a:lnTo>
                  <a:lnTo>
                    <a:pt x="449755" y="436880"/>
                  </a:lnTo>
                  <a:lnTo>
                    <a:pt x="436311" y="429260"/>
                  </a:lnTo>
                  <a:close/>
                </a:path>
                <a:path w="1825625" h="1080770">
                  <a:moveTo>
                    <a:pt x="1091045" y="452120"/>
                  </a:moveTo>
                  <a:lnTo>
                    <a:pt x="922244" y="549910"/>
                  </a:lnTo>
                  <a:lnTo>
                    <a:pt x="935678" y="557530"/>
                  </a:lnTo>
                  <a:lnTo>
                    <a:pt x="1104500" y="459740"/>
                  </a:lnTo>
                  <a:lnTo>
                    <a:pt x="1091045" y="452120"/>
                  </a:lnTo>
                  <a:close/>
                </a:path>
                <a:path w="1825625" h="1080770">
                  <a:moveTo>
                    <a:pt x="1361005" y="439420"/>
                  </a:moveTo>
                  <a:lnTo>
                    <a:pt x="1188948" y="538480"/>
                  </a:lnTo>
                  <a:lnTo>
                    <a:pt x="1202392" y="546100"/>
                  </a:lnTo>
                  <a:lnTo>
                    <a:pt x="1374450" y="447040"/>
                  </a:lnTo>
                  <a:lnTo>
                    <a:pt x="1361005" y="439420"/>
                  </a:lnTo>
                  <a:close/>
                </a:path>
                <a:path w="1825625" h="1080770">
                  <a:moveTo>
                    <a:pt x="1016136" y="433070"/>
                  </a:moveTo>
                  <a:lnTo>
                    <a:pt x="845199" y="532130"/>
                  </a:lnTo>
                  <a:lnTo>
                    <a:pt x="858654" y="539750"/>
                  </a:lnTo>
                  <a:lnTo>
                    <a:pt x="1029581" y="440690"/>
                  </a:lnTo>
                  <a:lnTo>
                    <a:pt x="1016136" y="433070"/>
                  </a:lnTo>
                  <a:close/>
                </a:path>
                <a:path w="1825625" h="1080770">
                  <a:moveTo>
                    <a:pt x="1389894" y="485140"/>
                  </a:moveTo>
                  <a:lnTo>
                    <a:pt x="1313562" y="528320"/>
                  </a:lnTo>
                  <a:lnTo>
                    <a:pt x="1327006" y="535940"/>
                  </a:lnTo>
                  <a:lnTo>
                    <a:pt x="1403349" y="492760"/>
                  </a:lnTo>
                  <a:lnTo>
                    <a:pt x="1389894" y="485140"/>
                  </a:lnTo>
                  <a:close/>
                </a:path>
                <a:path w="1825625" h="1080770">
                  <a:moveTo>
                    <a:pt x="1582025" y="435610"/>
                  </a:moveTo>
                  <a:lnTo>
                    <a:pt x="1423380" y="527050"/>
                  </a:lnTo>
                  <a:lnTo>
                    <a:pt x="1436835" y="534670"/>
                  </a:lnTo>
                  <a:lnTo>
                    <a:pt x="1595459" y="443230"/>
                  </a:lnTo>
                  <a:lnTo>
                    <a:pt x="1582025" y="435610"/>
                  </a:lnTo>
                  <a:close/>
                </a:path>
                <a:path w="1825625" h="1080770">
                  <a:moveTo>
                    <a:pt x="1758721" y="488950"/>
                  </a:moveTo>
                  <a:lnTo>
                    <a:pt x="1693979" y="527050"/>
                  </a:lnTo>
                  <a:lnTo>
                    <a:pt x="1707413" y="534670"/>
                  </a:lnTo>
                  <a:lnTo>
                    <a:pt x="1772165" y="496570"/>
                  </a:lnTo>
                  <a:lnTo>
                    <a:pt x="1758721" y="488950"/>
                  </a:lnTo>
                  <a:close/>
                </a:path>
                <a:path w="1825625" h="1080770">
                  <a:moveTo>
                    <a:pt x="350156" y="379730"/>
                  </a:moveTo>
                  <a:lnTo>
                    <a:pt x="106153" y="520700"/>
                  </a:lnTo>
                  <a:lnTo>
                    <a:pt x="119598" y="528320"/>
                  </a:lnTo>
                  <a:lnTo>
                    <a:pt x="363611" y="387350"/>
                  </a:lnTo>
                  <a:lnTo>
                    <a:pt x="350156" y="379730"/>
                  </a:lnTo>
                  <a:close/>
                </a:path>
                <a:path w="1825625" h="1080770">
                  <a:moveTo>
                    <a:pt x="1185356" y="458470"/>
                  </a:moveTo>
                  <a:lnTo>
                    <a:pt x="1090406" y="514350"/>
                  </a:lnTo>
                  <a:lnTo>
                    <a:pt x="1103861" y="521970"/>
                  </a:lnTo>
                  <a:lnTo>
                    <a:pt x="1198801" y="467360"/>
                  </a:lnTo>
                  <a:lnTo>
                    <a:pt x="1185356" y="458470"/>
                  </a:lnTo>
                  <a:close/>
                </a:path>
                <a:path w="1825625" h="1080770">
                  <a:moveTo>
                    <a:pt x="898935" y="439420"/>
                  </a:moveTo>
                  <a:lnTo>
                    <a:pt x="803996" y="494030"/>
                  </a:lnTo>
                  <a:lnTo>
                    <a:pt x="817430" y="501650"/>
                  </a:lnTo>
                  <a:lnTo>
                    <a:pt x="912391" y="447040"/>
                  </a:lnTo>
                  <a:lnTo>
                    <a:pt x="898935" y="439420"/>
                  </a:lnTo>
                  <a:close/>
                </a:path>
                <a:path w="1825625" h="1080770">
                  <a:moveTo>
                    <a:pt x="308953" y="341630"/>
                  </a:moveTo>
                  <a:lnTo>
                    <a:pt x="52207" y="490220"/>
                  </a:lnTo>
                  <a:lnTo>
                    <a:pt x="65662" y="497840"/>
                  </a:lnTo>
                  <a:lnTo>
                    <a:pt x="322398" y="349250"/>
                  </a:lnTo>
                  <a:lnTo>
                    <a:pt x="308953" y="341630"/>
                  </a:lnTo>
                  <a:close/>
                </a:path>
                <a:path w="1825625" h="1080770">
                  <a:moveTo>
                    <a:pt x="661665" y="360680"/>
                  </a:moveTo>
                  <a:lnTo>
                    <a:pt x="443002" y="487680"/>
                  </a:lnTo>
                  <a:lnTo>
                    <a:pt x="456446" y="495300"/>
                  </a:lnTo>
                  <a:lnTo>
                    <a:pt x="675120" y="368300"/>
                  </a:lnTo>
                  <a:lnTo>
                    <a:pt x="661665" y="360680"/>
                  </a:lnTo>
                  <a:close/>
                </a:path>
                <a:path w="1825625" h="1080770">
                  <a:moveTo>
                    <a:pt x="1511786" y="414020"/>
                  </a:moveTo>
                  <a:lnTo>
                    <a:pt x="1403328" y="476250"/>
                  </a:lnTo>
                  <a:lnTo>
                    <a:pt x="1416773" y="485140"/>
                  </a:lnTo>
                  <a:lnTo>
                    <a:pt x="1525231" y="421640"/>
                  </a:lnTo>
                  <a:lnTo>
                    <a:pt x="1511786" y="414020"/>
                  </a:lnTo>
                  <a:close/>
                </a:path>
                <a:path w="1825625" h="1080770">
                  <a:moveTo>
                    <a:pt x="242285" y="318770"/>
                  </a:moveTo>
                  <a:lnTo>
                    <a:pt x="0" y="458470"/>
                  </a:lnTo>
                  <a:lnTo>
                    <a:pt x="13455" y="466090"/>
                  </a:lnTo>
                  <a:lnTo>
                    <a:pt x="255740" y="326390"/>
                  </a:lnTo>
                  <a:lnTo>
                    <a:pt x="242285" y="318770"/>
                  </a:lnTo>
                  <a:close/>
                </a:path>
                <a:path w="1825625" h="1080770">
                  <a:moveTo>
                    <a:pt x="1285259" y="401320"/>
                  </a:moveTo>
                  <a:lnTo>
                    <a:pt x="1198780" y="450850"/>
                  </a:lnTo>
                  <a:lnTo>
                    <a:pt x="1212235" y="459740"/>
                  </a:lnTo>
                  <a:lnTo>
                    <a:pt x="1298703" y="408940"/>
                  </a:lnTo>
                  <a:lnTo>
                    <a:pt x="1285259" y="401320"/>
                  </a:lnTo>
                  <a:close/>
                </a:path>
                <a:path w="1825625" h="1080770">
                  <a:moveTo>
                    <a:pt x="818990" y="393700"/>
                  </a:moveTo>
                  <a:lnTo>
                    <a:pt x="724040" y="448310"/>
                  </a:lnTo>
                  <a:lnTo>
                    <a:pt x="737495" y="455930"/>
                  </a:lnTo>
                  <a:lnTo>
                    <a:pt x="832435" y="401320"/>
                  </a:lnTo>
                  <a:lnTo>
                    <a:pt x="818990" y="393700"/>
                  </a:lnTo>
                  <a:close/>
                </a:path>
                <a:path w="1825625" h="1080770">
                  <a:moveTo>
                    <a:pt x="1178393" y="401320"/>
                  </a:moveTo>
                  <a:lnTo>
                    <a:pt x="1104479" y="444500"/>
                  </a:lnTo>
                  <a:lnTo>
                    <a:pt x="1117924" y="452120"/>
                  </a:lnTo>
                  <a:lnTo>
                    <a:pt x="1191838" y="408940"/>
                  </a:lnTo>
                  <a:lnTo>
                    <a:pt x="1178393" y="401320"/>
                  </a:lnTo>
                  <a:close/>
                </a:path>
                <a:path w="1825625" h="1080770">
                  <a:moveTo>
                    <a:pt x="988702" y="387350"/>
                  </a:moveTo>
                  <a:lnTo>
                    <a:pt x="912359" y="431800"/>
                  </a:lnTo>
                  <a:lnTo>
                    <a:pt x="925814" y="439420"/>
                  </a:lnTo>
                  <a:lnTo>
                    <a:pt x="1002147" y="394970"/>
                  </a:lnTo>
                  <a:lnTo>
                    <a:pt x="988702" y="387350"/>
                  </a:lnTo>
                  <a:close/>
                </a:path>
                <a:path w="1825625" h="1080770">
                  <a:moveTo>
                    <a:pt x="1469463" y="377190"/>
                  </a:moveTo>
                  <a:lnTo>
                    <a:pt x="1374429" y="431800"/>
                  </a:lnTo>
                  <a:lnTo>
                    <a:pt x="1387884" y="439420"/>
                  </a:lnTo>
                  <a:lnTo>
                    <a:pt x="1482907" y="384810"/>
                  </a:lnTo>
                  <a:lnTo>
                    <a:pt x="1469463" y="377190"/>
                  </a:lnTo>
                  <a:close/>
                </a:path>
                <a:path w="1825625" h="1080770">
                  <a:moveTo>
                    <a:pt x="828309" y="326390"/>
                  </a:moveTo>
                  <a:lnTo>
                    <a:pt x="657383" y="425450"/>
                  </a:lnTo>
                  <a:lnTo>
                    <a:pt x="670817" y="433070"/>
                  </a:lnTo>
                  <a:lnTo>
                    <a:pt x="841754" y="334010"/>
                  </a:lnTo>
                  <a:lnTo>
                    <a:pt x="828309" y="326390"/>
                  </a:lnTo>
                  <a:close/>
                </a:path>
                <a:path w="1825625" h="1080770">
                  <a:moveTo>
                    <a:pt x="1172247" y="342900"/>
                  </a:moveTo>
                  <a:lnTo>
                    <a:pt x="1029560" y="425450"/>
                  </a:lnTo>
                  <a:lnTo>
                    <a:pt x="1043015" y="433070"/>
                  </a:lnTo>
                  <a:lnTo>
                    <a:pt x="1185681" y="351790"/>
                  </a:lnTo>
                  <a:lnTo>
                    <a:pt x="1172247" y="342900"/>
                  </a:lnTo>
                  <a:close/>
                </a:path>
                <a:path w="1825625" h="1080770">
                  <a:moveTo>
                    <a:pt x="620672" y="322580"/>
                  </a:moveTo>
                  <a:lnTo>
                    <a:pt x="449734" y="421640"/>
                  </a:lnTo>
                  <a:lnTo>
                    <a:pt x="463190" y="429260"/>
                  </a:lnTo>
                  <a:lnTo>
                    <a:pt x="634116" y="330200"/>
                  </a:lnTo>
                  <a:lnTo>
                    <a:pt x="620672" y="322580"/>
                  </a:lnTo>
                  <a:close/>
                </a:path>
                <a:path w="1825625" h="1080770">
                  <a:moveTo>
                    <a:pt x="1302651" y="330200"/>
                  </a:moveTo>
                  <a:lnTo>
                    <a:pt x="1191817" y="393700"/>
                  </a:lnTo>
                  <a:lnTo>
                    <a:pt x="1205261" y="401320"/>
                  </a:lnTo>
                  <a:lnTo>
                    <a:pt x="1316096" y="337820"/>
                  </a:lnTo>
                  <a:lnTo>
                    <a:pt x="1302651" y="330200"/>
                  </a:lnTo>
                  <a:close/>
                </a:path>
                <a:path w="1825625" h="1080770">
                  <a:moveTo>
                    <a:pt x="908757" y="341630"/>
                  </a:moveTo>
                  <a:lnTo>
                    <a:pt x="832403" y="386080"/>
                  </a:lnTo>
                  <a:lnTo>
                    <a:pt x="845869" y="393700"/>
                  </a:lnTo>
                  <a:lnTo>
                    <a:pt x="922202" y="349250"/>
                  </a:lnTo>
                  <a:lnTo>
                    <a:pt x="908757" y="341630"/>
                  </a:lnTo>
                  <a:close/>
                </a:path>
                <a:path w="1825625" h="1080770">
                  <a:moveTo>
                    <a:pt x="1174184" y="280670"/>
                  </a:moveTo>
                  <a:lnTo>
                    <a:pt x="1002126" y="379730"/>
                  </a:lnTo>
                  <a:lnTo>
                    <a:pt x="1015581" y="387350"/>
                  </a:lnTo>
                  <a:lnTo>
                    <a:pt x="1187639" y="288290"/>
                  </a:lnTo>
                  <a:lnTo>
                    <a:pt x="1174184" y="280670"/>
                  </a:lnTo>
                  <a:close/>
                </a:path>
                <a:path w="1825625" h="1080770">
                  <a:moveTo>
                    <a:pt x="534517" y="273050"/>
                  </a:moveTo>
                  <a:lnTo>
                    <a:pt x="363580" y="372110"/>
                  </a:lnTo>
                  <a:lnTo>
                    <a:pt x="377035" y="379730"/>
                  </a:lnTo>
                  <a:lnTo>
                    <a:pt x="547962" y="280670"/>
                  </a:lnTo>
                  <a:lnTo>
                    <a:pt x="534517" y="273050"/>
                  </a:lnTo>
                  <a:close/>
                </a:path>
                <a:path w="1825625" h="1080770">
                  <a:moveTo>
                    <a:pt x="770039" y="298450"/>
                  </a:moveTo>
                  <a:lnTo>
                    <a:pt x="675099" y="353060"/>
                  </a:lnTo>
                  <a:lnTo>
                    <a:pt x="688544" y="360680"/>
                  </a:lnTo>
                  <a:lnTo>
                    <a:pt x="783483" y="306070"/>
                  </a:lnTo>
                  <a:lnTo>
                    <a:pt x="770039" y="298450"/>
                  </a:lnTo>
                  <a:close/>
                </a:path>
                <a:path w="1825625" h="1080770">
                  <a:moveTo>
                    <a:pt x="1285594" y="278130"/>
                  </a:moveTo>
                  <a:lnTo>
                    <a:pt x="1185660" y="335280"/>
                  </a:lnTo>
                  <a:lnTo>
                    <a:pt x="1199115" y="342900"/>
                  </a:lnTo>
                  <a:lnTo>
                    <a:pt x="1299049" y="285750"/>
                  </a:lnTo>
                  <a:lnTo>
                    <a:pt x="1285594" y="278130"/>
                  </a:lnTo>
                  <a:close/>
                </a:path>
                <a:path w="1825625" h="1080770">
                  <a:moveTo>
                    <a:pt x="417327" y="279400"/>
                  </a:moveTo>
                  <a:lnTo>
                    <a:pt x="322377" y="334010"/>
                  </a:lnTo>
                  <a:lnTo>
                    <a:pt x="335822" y="341630"/>
                  </a:lnTo>
                  <a:lnTo>
                    <a:pt x="430772" y="287020"/>
                  </a:lnTo>
                  <a:lnTo>
                    <a:pt x="417327" y="279400"/>
                  </a:lnTo>
                  <a:close/>
                </a:path>
                <a:path w="1825625" h="1080770">
                  <a:moveTo>
                    <a:pt x="1094238" y="234950"/>
                  </a:moveTo>
                  <a:lnTo>
                    <a:pt x="922181" y="334010"/>
                  </a:lnTo>
                  <a:lnTo>
                    <a:pt x="935625" y="341630"/>
                  </a:lnTo>
                  <a:lnTo>
                    <a:pt x="1107683" y="242570"/>
                  </a:lnTo>
                  <a:lnTo>
                    <a:pt x="1094238" y="234950"/>
                  </a:lnTo>
                  <a:close/>
                </a:path>
                <a:path w="1825625" h="1080770">
                  <a:moveTo>
                    <a:pt x="984420" y="236220"/>
                  </a:moveTo>
                  <a:lnTo>
                    <a:pt x="841744" y="318770"/>
                  </a:lnTo>
                  <a:lnTo>
                    <a:pt x="855188" y="326390"/>
                  </a:lnTo>
                  <a:lnTo>
                    <a:pt x="997864" y="243840"/>
                  </a:lnTo>
                  <a:lnTo>
                    <a:pt x="984420" y="236220"/>
                  </a:lnTo>
                  <a:close/>
                </a:path>
                <a:path w="1825625" h="1080770">
                  <a:moveTo>
                    <a:pt x="776772" y="232410"/>
                  </a:moveTo>
                  <a:lnTo>
                    <a:pt x="634095" y="314960"/>
                  </a:lnTo>
                  <a:lnTo>
                    <a:pt x="647540" y="322580"/>
                  </a:lnTo>
                  <a:lnTo>
                    <a:pt x="790227" y="241300"/>
                  </a:lnTo>
                  <a:lnTo>
                    <a:pt x="776772" y="232410"/>
                  </a:lnTo>
                  <a:close/>
                </a:path>
                <a:path w="1825625" h="1080770">
                  <a:moveTo>
                    <a:pt x="426646" y="212090"/>
                  </a:moveTo>
                  <a:lnTo>
                    <a:pt x="255709" y="311150"/>
                  </a:lnTo>
                  <a:lnTo>
                    <a:pt x="269164" y="318770"/>
                  </a:lnTo>
                  <a:lnTo>
                    <a:pt x="440101" y="219710"/>
                  </a:lnTo>
                  <a:lnTo>
                    <a:pt x="426646" y="212090"/>
                  </a:lnTo>
                  <a:close/>
                </a:path>
                <a:path w="1825625" h="1080770">
                  <a:moveTo>
                    <a:pt x="859806" y="246380"/>
                  </a:moveTo>
                  <a:lnTo>
                    <a:pt x="783452" y="290830"/>
                  </a:lnTo>
                  <a:lnTo>
                    <a:pt x="796918" y="298450"/>
                  </a:lnTo>
                  <a:lnTo>
                    <a:pt x="873261" y="254000"/>
                  </a:lnTo>
                  <a:lnTo>
                    <a:pt x="859806" y="246380"/>
                  </a:lnTo>
                  <a:close/>
                </a:path>
                <a:path w="1825625" h="1080770">
                  <a:moveTo>
                    <a:pt x="1238925" y="243840"/>
                  </a:moveTo>
                  <a:lnTo>
                    <a:pt x="1187607" y="273050"/>
                  </a:lnTo>
                  <a:lnTo>
                    <a:pt x="1201062" y="280670"/>
                  </a:lnTo>
                  <a:lnTo>
                    <a:pt x="1252380" y="251460"/>
                  </a:lnTo>
                  <a:lnTo>
                    <a:pt x="1238925" y="243840"/>
                  </a:lnTo>
                  <a:close/>
                </a:path>
                <a:path w="1825625" h="1080770">
                  <a:moveTo>
                    <a:pt x="507084" y="227330"/>
                  </a:moveTo>
                  <a:lnTo>
                    <a:pt x="430751" y="271780"/>
                  </a:lnTo>
                  <a:lnTo>
                    <a:pt x="444206" y="279400"/>
                  </a:lnTo>
                  <a:lnTo>
                    <a:pt x="520539" y="234950"/>
                  </a:lnTo>
                  <a:lnTo>
                    <a:pt x="507084" y="227330"/>
                  </a:lnTo>
                  <a:close/>
                </a:path>
                <a:path w="1825625" h="1080770">
                  <a:moveTo>
                    <a:pt x="690628" y="182880"/>
                  </a:moveTo>
                  <a:lnTo>
                    <a:pt x="547941" y="265430"/>
                  </a:lnTo>
                  <a:lnTo>
                    <a:pt x="561396" y="273050"/>
                  </a:lnTo>
                  <a:lnTo>
                    <a:pt x="704072" y="190500"/>
                  </a:lnTo>
                  <a:lnTo>
                    <a:pt x="690628" y="182880"/>
                  </a:lnTo>
                  <a:close/>
                </a:path>
                <a:path w="1825625" h="1080770">
                  <a:moveTo>
                    <a:pt x="1045287" y="139700"/>
                  </a:moveTo>
                  <a:lnTo>
                    <a:pt x="873240" y="238760"/>
                  </a:lnTo>
                  <a:lnTo>
                    <a:pt x="886674" y="246380"/>
                  </a:lnTo>
                  <a:lnTo>
                    <a:pt x="1058732" y="147320"/>
                  </a:lnTo>
                  <a:lnTo>
                    <a:pt x="1045287" y="139700"/>
                  </a:lnTo>
                  <a:close/>
                </a:path>
                <a:path w="1825625" h="1080770">
                  <a:moveTo>
                    <a:pt x="1074187" y="184150"/>
                  </a:moveTo>
                  <a:lnTo>
                    <a:pt x="997843" y="228600"/>
                  </a:lnTo>
                  <a:lnTo>
                    <a:pt x="1011299" y="236220"/>
                  </a:lnTo>
                  <a:lnTo>
                    <a:pt x="1087631" y="191770"/>
                  </a:lnTo>
                  <a:lnTo>
                    <a:pt x="1074187" y="184150"/>
                  </a:lnTo>
                  <a:close/>
                </a:path>
                <a:path w="1825625" h="1080770">
                  <a:moveTo>
                    <a:pt x="1158990" y="196850"/>
                  </a:moveTo>
                  <a:lnTo>
                    <a:pt x="1107673" y="227330"/>
                  </a:lnTo>
                  <a:lnTo>
                    <a:pt x="1121107" y="234950"/>
                  </a:lnTo>
                  <a:lnTo>
                    <a:pt x="1172425" y="204470"/>
                  </a:lnTo>
                  <a:lnTo>
                    <a:pt x="1158990" y="196850"/>
                  </a:lnTo>
                  <a:close/>
                </a:path>
                <a:path w="1825625" h="1080770">
                  <a:moveTo>
                    <a:pt x="946997" y="134620"/>
                  </a:moveTo>
                  <a:lnTo>
                    <a:pt x="790206" y="224790"/>
                  </a:lnTo>
                  <a:lnTo>
                    <a:pt x="803661" y="232410"/>
                  </a:lnTo>
                  <a:lnTo>
                    <a:pt x="960452" y="142240"/>
                  </a:lnTo>
                  <a:lnTo>
                    <a:pt x="946997" y="134620"/>
                  </a:lnTo>
                  <a:close/>
                </a:path>
                <a:path w="1825625" h="1080770">
                  <a:moveTo>
                    <a:pt x="692565" y="120650"/>
                  </a:moveTo>
                  <a:lnTo>
                    <a:pt x="520518" y="219710"/>
                  </a:lnTo>
                  <a:lnTo>
                    <a:pt x="533962" y="227330"/>
                  </a:lnTo>
                  <a:lnTo>
                    <a:pt x="706030" y="128270"/>
                  </a:lnTo>
                  <a:lnTo>
                    <a:pt x="692565" y="120650"/>
                  </a:lnTo>
                  <a:close/>
                </a:path>
                <a:path w="1825625" h="1080770">
                  <a:moveTo>
                    <a:pt x="582757" y="121920"/>
                  </a:moveTo>
                  <a:lnTo>
                    <a:pt x="440070" y="204470"/>
                  </a:lnTo>
                  <a:lnTo>
                    <a:pt x="453525" y="212090"/>
                  </a:lnTo>
                  <a:lnTo>
                    <a:pt x="596201" y="129540"/>
                  </a:lnTo>
                  <a:lnTo>
                    <a:pt x="582757" y="121920"/>
                  </a:lnTo>
                  <a:close/>
                </a:path>
                <a:path w="1825625" h="1080770">
                  <a:moveTo>
                    <a:pt x="1134729" y="149860"/>
                  </a:moveTo>
                  <a:lnTo>
                    <a:pt x="1087610" y="176530"/>
                  </a:lnTo>
                  <a:lnTo>
                    <a:pt x="1101055" y="184150"/>
                  </a:lnTo>
                  <a:lnTo>
                    <a:pt x="1148184" y="157480"/>
                  </a:lnTo>
                  <a:lnTo>
                    <a:pt x="1134729" y="149860"/>
                  </a:lnTo>
                  <a:close/>
                </a:path>
                <a:path w="1825625" h="1080770">
                  <a:moveTo>
                    <a:pt x="860853" y="85090"/>
                  </a:moveTo>
                  <a:lnTo>
                    <a:pt x="704062" y="175260"/>
                  </a:lnTo>
                  <a:lnTo>
                    <a:pt x="717506" y="182880"/>
                  </a:lnTo>
                  <a:lnTo>
                    <a:pt x="874308" y="92710"/>
                  </a:lnTo>
                  <a:lnTo>
                    <a:pt x="860853" y="85090"/>
                  </a:lnTo>
                  <a:close/>
                </a:path>
                <a:path w="1825625" h="1080770">
                  <a:moveTo>
                    <a:pt x="1052030" y="73660"/>
                  </a:moveTo>
                  <a:lnTo>
                    <a:pt x="960431" y="127000"/>
                  </a:lnTo>
                  <a:lnTo>
                    <a:pt x="973876" y="134620"/>
                  </a:lnTo>
                  <a:lnTo>
                    <a:pt x="1065475" y="81280"/>
                  </a:lnTo>
                  <a:lnTo>
                    <a:pt x="1052030" y="73660"/>
                  </a:lnTo>
                  <a:close/>
                </a:path>
                <a:path w="1825625" h="1080770">
                  <a:moveTo>
                    <a:pt x="672524" y="69850"/>
                  </a:moveTo>
                  <a:lnTo>
                    <a:pt x="596180" y="114300"/>
                  </a:lnTo>
                  <a:lnTo>
                    <a:pt x="609625" y="121920"/>
                  </a:lnTo>
                  <a:lnTo>
                    <a:pt x="685968" y="78740"/>
                  </a:lnTo>
                  <a:lnTo>
                    <a:pt x="672524" y="69850"/>
                  </a:lnTo>
                  <a:close/>
                </a:path>
                <a:path w="1825625" h="1080770">
                  <a:moveTo>
                    <a:pt x="864633" y="21590"/>
                  </a:moveTo>
                  <a:lnTo>
                    <a:pt x="705999" y="113030"/>
                  </a:lnTo>
                  <a:lnTo>
                    <a:pt x="719444" y="120650"/>
                  </a:lnTo>
                  <a:lnTo>
                    <a:pt x="878077" y="29210"/>
                  </a:lnTo>
                  <a:lnTo>
                    <a:pt x="864633" y="21590"/>
                  </a:lnTo>
                  <a:close/>
                </a:path>
                <a:path w="1825625" h="1080770">
                  <a:moveTo>
                    <a:pt x="794405" y="0"/>
                  </a:moveTo>
                  <a:lnTo>
                    <a:pt x="685937" y="62230"/>
                  </a:lnTo>
                  <a:lnTo>
                    <a:pt x="699402" y="69850"/>
                  </a:lnTo>
                  <a:lnTo>
                    <a:pt x="807849" y="7620"/>
                  </a:lnTo>
                  <a:lnTo>
                    <a:pt x="794405" y="0"/>
                  </a:lnTo>
                  <a:close/>
                </a:path>
              </a:pathLst>
            </a:custGeom>
            <a:solidFill>
              <a:srgbClr val="FFF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15769" y="2366777"/>
              <a:ext cx="254783" cy="14710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190869" y="3923543"/>
              <a:ext cx="1463675" cy="1828164"/>
            </a:xfrm>
            <a:custGeom>
              <a:avLst/>
              <a:gdLst/>
              <a:ahLst/>
              <a:cxnLst/>
              <a:rect l="l" t="t" r="r" b="b"/>
              <a:pathLst>
                <a:path w="1463675" h="1828164">
                  <a:moveTo>
                    <a:pt x="1421180" y="1324102"/>
                  </a:moveTo>
                  <a:lnTo>
                    <a:pt x="1420253" y="1278699"/>
                  </a:lnTo>
                  <a:lnTo>
                    <a:pt x="1417256" y="1232738"/>
                  </a:lnTo>
                  <a:lnTo>
                    <a:pt x="1412252" y="1186307"/>
                  </a:lnTo>
                  <a:lnTo>
                    <a:pt x="1405280" y="1139494"/>
                  </a:lnTo>
                  <a:lnTo>
                    <a:pt x="1396403" y="1092403"/>
                  </a:lnTo>
                  <a:lnTo>
                    <a:pt x="1385671" y="1045121"/>
                  </a:lnTo>
                  <a:lnTo>
                    <a:pt x="1373149" y="997750"/>
                  </a:lnTo>
                  <a:lnTo>
                    <a:pt x="1358874" y="950366"/>
                  </a:lnTo>
                  <a:lnTo>
                    <a:pt x="1342910" y="903084"/>
                  </a:lnTo>
                  <a:lnTo>
                    <a:pt x="1325308" y="855992"/>
                  </a:lnTo>
                  <a:lnTo>
                    <a:pt x="1306131" y="809180"/>
                  </a:lnTo>
                  <a:lnTo>
                    <a:pt x="1285417" y="762736"/>
                  </a:lnTo>
                  <a:lnTo>
                    <a:pt x="1263230" y="716762"/>
                  </a:lnTo>
                  <a:lnTo>
                    <a:pt x="1239621" y="671347"/>
                  </a:lnTo>
                  <a:lnTo>
                    <a:pt x="1214653" y="626579"/>
                  </a:lnTo>
                  <a:lnTo>
                    <a:pt x="1188364" y="582574"/>
                  </a:lnTo>
                  <a:lnTo>
                    <a:pt x="1160830" y="539407"/>
                  </a:lnTo>
                  <a:lnTo>
                    <a:pt x="1132078" y="497166"/>
                  </a:lnTo>
                  <a:lnTo>
                    <a:pt x="1102182" y="455955"/>
                  </a:lnTo>
                  <a:lnTo>
                    <a:pt x="1071194" y="415874"/>
                  </a:lnTo>
                  <a:lnTo>
                    <a:pt x="1039164" y="376999"/>
                  </a:lnTo>
                  <a:lnTo>
                    <a:pt x="1006132" y="339445"/>
                  </a:lnTo>
                  <a:lnTo>
                    <a:pt x="972185" y="303288"/>
                  </a:lnTo>
                  <a:lnTo>
                    <a:pt x="937348" y="268630"/>
                  </a:lnTo>
                  <a:lnTo>
                    <a:pt x="901687" y="235559"/>
                  </a:lnTo>
                  <a:lnTo>
                    <a:pt x="865251" y="204165"/>
                  </a:lnTo>
                  <a:lnTo>
                    <a:pt x="828090" y="174561"/>
                  </a:lnTo>
                  <a:lnTo>
                    <a:pt x="790282" y="146824"/>
                  </a:lnTo>
                  <a:lnTo>
                    <a:pt x="751852" y="121056"/>
                  </a:lnTo>
                  <a:lnTo>
                    <a:pt x="712876" y="97332"/>
                  </a:lnTo>
                  <a:lnTo>
                    <a:pt x="666153" y="72097"/>
                  </a:lnTo>
                  <a:lnTo>
                    <a:pt x="620229" y="50723"/>
                  </a:lnTo>
                  <a:lnTo>
                    <a:pt x="575195" y="33159"/>
                  </a:lnTo>
                  <a:lnTo>
                    <a:pt x="531139" y="19367"/>
                  </a:lnTo>
                  <a:lnTo>
                    <a:pt x="488162" y="9271"/>
                  </a:lnTo>
                  <a:lnTo>
                    <a:pt x="446366" y="2844"/>
                  </a:lnTo>
                  <a:lnTo>
                    <a:pt x="405828" y="0"/>
                  </a:lnTo>
                  <a:lnTo>
                    <a:pt x="366661" y="723"/>
                  </a:lnTo>
                  <a:lnTo>
                    <a:pt x="292773" y="12573"/>
                  </a:lnTo>
                  <a:lnTo>
                    <a:pt x="225463" y="37960"/>
                  </a:lnTo>
                  <a:lnTo>
                    <a:pt x="165468" y="76479"/>
                  </a:lnTo>
                  <a:lnTo>
                    <a:pt x="113550" y="127673"/>
                  </a:lnTo>
                  <a:lnTo>
                    <a:pt x="70459" y="191135"/>
                  </a:lnTo>
                  <a:lnTo>
                    <a:pt x="52451" y="227330"/>
                  </a:lnTo>
                  <a:lnTo>
                    <a:pt x="36944" y="266420"/>
                  </a:lnTo>
                  <a:lnTo>
                    <a:pt x="24015" y="308368"/>
                  </a:lnTo>
                  <a:lnTo>
                    <a:pt x="13754" y="353110"/>
                  </a:lnTo>
                  <a:lnTo>
                    <a:pt x="6273" y="400596"/>
                  </a:lnTo>
                  <a:lnTo>
                    <a:pt x="1651" y="450761"/>
                  </a:lnTo>
                  <a:lnTo>
                    <a:pt x="0" y="503580"/>
                  </a:lnTo>
                  <a:lnTo>
                    <a:pt x="914" y="548982"/>
                  </a:lnTo>
                  <a:lnTo>
                    <a:pt x="3911" y="594944"/>
                  </a:lnTo>
                  <a:lnTo>
                    <a:pt x="8915" y="641375"/>
                  </a:lnTo>
                  <a:lnTo>
                    <a:pt x="15875" y="688187"/>
                  </a:lnTo>
                  <a:lnTo>
                    <a:pt x="24752" y="735279"/>
                  </a:lnTo>
                  <a:lnTo>
                    <a:pt x="35483" y="782561"/>
                  </a:lnTo>
                  <a:lnTo>
                    <a:pt x="48006" y="829945"/>
                  </a:lnTo>
                  <a:lnTo>
                    <a:pt x="62268" y="877316"/>
                  </a:lnTo>
                  <a:lnTo>
                    <a:pt x="78232" y="924598"/>
                  </a:lnTo>
                  <a:lnTo>
                    <a:pt x="95834" y="971702"/>
                  </a:lnTo>
                  <a:lnTo>
                    <a:pt x="115011" y="1018514"/>
                  </a:lnTo>
                  <a:lnTo>
                    <a:pt x="135712" y="1064958"/>
                  </a:lnTo>
                  <a:lnTo>
                    <a:pt x="157899" y="1110932"/>
                  </a:lnTo>
                  <a:lnTo>
                    <a:pt x="181495" y="1156347"/>
                  </a:lnTo>
                  <a:lnTo>
                    <a:pt x="206463" y="1201115"/>
                  </a:lnTo>
                  <a:lnTo>
                    <a:pt x="232752" y="1245133"/>
                  </a:lnTo>
                  <a:lnTo>
                    <a:pt x="260286" y="1288300"/>
                  </a:lnTo>
                  <a:lnTo>
                    <a:pt x="289039" y="1330540"/>
                  </a:lnTo>
                  <a:lnTo>
                    <a:pt x="318935" y="1371752"/>
                  </a:lnTo>
                  <a:lnTo>
                    <a:pt x="349923" y="1411833"/>
                  </a:lnTo>
                  <a:lnTo>
                    <a:pt x="381952" y="1450708"/>
                  </a:lnTo>
                  <a:lnTo>
                    <a:pt x="414972" y="1488262"/>
                  </a:lnTo>
                  <a:lnTo>
                    <a:pt x="448932" y="1524419"/>
                  </a:lnTo>
                  <a:lnTo>
                    <a:pt x="483768" y="1559090"/>
                  </a:lnTo>
                  <a:lnTo>
                    <a:pt x="519430" y="1592160"/>
                  </a:lnTo>
                  <a:lnTo>
                    <a:pt x="555866" y="1623542"/>
                  </a:lnTo>
                  <a:lnTo>
                    <a:pt x="593013" y="1653159"/>
                  </a:lnTo>
                  <a:lnTo>
                    <a:pt x="630834" y="1680895"/>
                  </a:lnTo>
                  <a:lnTo>
                    <a:pt x="669251" y="1706664"/>
                  </a:lnTo>
                  <a:lnTo>
                    <a:pt x="708240" y="1730387"/>
                  </a:lnTo>
                  <a:lnTo>
                    <a:pt x="754964" y="1755622"/>
                  </a:lnTo>
                  <a:lnTo>
                    <a:pt x="800887" y="1776984"/>
                  </a:lnTo>
                  <a:lnTo>
                    <a:pt x="845921" y="1794535"/>
                  </a:lnTo>
                  <a:lnTo>
                    <a:pt x="889977" y="1808327"/>
                  </a:lnTo>
                  <a:lnTo>
                    <a:pt x="932954" y="1818411"/>
                  </a:lnTo>
                  <a:lnTo>
                    <a:pt x="974750" y="1824850"/>
                  </a:lnTo>
                  <a:lnTo>
                    <a:pt x="1015288" y="1827682"/>
                  </a:lnTo>
                  <a:lnTo>
                    <a:pt x="1054468" y="1826958"/>
                  </a:lnTo>
                  <a:lnTo>
                    <a:pt x="1128356" y="1815109"/>
                  </a:lnTo>
                  <a:lnTo>
                    <a:pt x="1195666" y="1789722"/>
                  </a:lnTo>
                  <a:lnTo>
                    <a:pt x="1255674" y="1751203"/>
                  </a:lnTo>
                  <a:lnTo>
                    <a:pt x="1307592" y="1700009"/>
                  </a:lnTo>
                  <a:lnTo>
                    <a:pt x="1350695" y="1636560"/>
                  </a:lnTo>
                  <a:lnTo>
                    <a:pt x="1368691" y="1600365"/>
                  </a:lnTo>
                  <a:lnTo>
                    <a:pt x="1384211" y="1561274"/>
                  </a:lnTo>
                  <a:lnTo>
                    <a:pt x="1397139" y="1519326"/>
                  </a:lnTo>
                  <a:lnTo>
                    <a:pt x="1407401" y="1474584"/>
                  </a:lnTo>
                  <a:lnTo>
                    <a:pt x="1414894" y="1427099"/>
                  </a:lnTo>
                  <a:lnTo>
                    <a:pt x="1419517" y="1376921"/>
                  </a:lnTo>
                  <a:lnTo>
                    <a:pt x="1421180" y="1324102"/>
                  </a:lnTo>
                  <a:close/>
                </a:path>
                <a:path w="1463675" h="1828164">
                  <a:moveTo>
                    <a:pt x="1441869" y="1687893"/>
                  </a:moveTo>
                  <a:lnTo>
                    <a:pt x="1436103" y="1691690"/>
                  </a:lnTo>
                  <a:lnTo>
                    <a:pt x="1419212" y="1702422"/>
                  </a:lnTo>
                  <a:lnTo>
                    <a:pt x="1424990" y="1698967"/>
                  </a:lnTo>
                  <a:lnTo>
                    <a:pt x="1430680" y="1695386"/>
                  </a:lnTo>
                  <a:lnTo>
                    <a:pt x="1436319" y="1691703"/>
                  </a:lnTo>
                  <a:lnTo>
                    <a:pt x="1441869" y="1687893"/>
                  </a:lnTo>
                  <a:close/>
                </a:path>
                <a:path w="1463675" h="1828164">
                  <a:moveTo>
                    <a:pt x="1463560" y="1671548"/>
                  </a:moveTo>
                  <a:lnTo>
                    <a:pt x="1458252" y="1675765"/>
                  </a:lnTo>
                  <a:lnTo>
                    <a:pt x="1452880" y="1679905"/>
                  </a:lnTo>
                  <a:lnTo>
                    <a:pt x="1447457" y="1683943"/>
                  </a:lnTo>
                  <a:lnTo>
                    <a:pt x="1441970" y="1687868"/>
                  </a:lnTo>
                  <a:lnTo>
                    <a:pt x="1444383" y="1686191"/>
                  </a:lnTo>
                  <a:lnTo>
                    <a:pt x="1447139" y="1684540"/>
                  </a:lnTo>
                  <a:lnTo>
                    <a:pt x="1449235" y="1682927"/>
                  </a:lnTo>
                  <a:lnTo>
                    <a:pt x="1453680" y="1679498"/>
                  </a:lnTo>
                  <a:lnTo>
                    <a:pt x="1458582" y="1675599"/>
                  </a:lnTo>
                  <a:lnTo>
                    <a:pt x="1463560" y="1671548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396949" y="3780079"/>
              <a:ext cx="1433195" cy="1945005"/>
            </a:xfrm>
            <a:custGeom>
              <a:avLst/>
              <a:gdLst/>
              <a:ahLst/>
              <a:cxnLst/>
              <a:rect l="l" t="t" r="r" b="b"/>
              <a:pathLst>
                <a:path w="1433195" h="1945004">
                  <a:moveTo>
                    <a:pt x="366068" y="0"/>
                  </a:moveTo>
                  <a:lnTo>
                    <a:pt x="283645" y="8419"/>
                  </a:lnTo>
                  <a:lnTo>
                    <a:pt x="240162" y="19862"/>
                  </a:lnTo>
                  <a:lnTo>
                    <a:pt x="198254" y="36810"/>
                  </a:lnTo>
                  <a:lnTo>
                    <a:pt x="0" y="150080"/>
                  </a:lnTo>
                  <a:lnTo>
                    <a:pt x="37766" y="131076"/>
                  </a:lnTo>
                  <a:lnTo>
                    <a:pt x="77941" y="116557"/>
                  </a:lnTo>
                  <a:lnTo>
                    <a:pt x="120380" y="106604"/>
                  </a:lnTo>
                  <a:lnTo>
                    <a:pt x="164938" y="101301"/>
                  </a:lnTo>
                  <a:lnTo>
                    <a:pt x="211467" y="100732"/>
                  </a:lnTo>
                  <a:lnTo>
                    <a:pt x="259823" y="104978"/>
                  </a:lnTo>
                  <a:lnTo>
                    <a:pt x="309859" y="114123"/>
                  </a:lnTo>
                  <a:lnTo>
                    <a:pt x="361431" y="128251"/>
                  </a:lnTo>
                  <a:lnTo>
                    <a:pt x="414392" y="147443"/>
                  </a:lnTo>
                  <a:lnTo>
                    <a:pt x="468597" y="171784"/>
                  </a:lnTo>
                  <a:lnTo>
                    <a:pt x="523900" y="201356"/>
                  </a:lnTo>
                  <a:lnTo>
                    <a:pt x="563000" y="225106"/>
                  </a:lnTo>
                  <a:lnTo>
                    <a:pt x="601561" y="250857"/>
                  </a:lnTo>
                  <a:lnTo>
                    <a:pt x="639534" y="278518"/>
                  </a:lnTo>
                  <a:lnTo>
                    <a:pt x="676867" y="308004"/>
                  </a:lnTo>
                  <a:lnTo>
                    <a:pt x="713510" y="339226"/>
                  </a:lnTo>
                  <a:lnTo>
                    <a:pt x="749412" y="372096"/>
                  </a:lnTo>
                  <a:lnTo>
                    <a:pt x="784522" y="406526"/>
                  </a:lnTo>
                  <a:lnTo>
                    <a:pt x="818789" y="442428"/>
                  </a:lnTo>
                  <a:lnTo>
                    <a:pt x="852164" y="479715"/>
                  </a:lnTo>
                  <a:lnTo>
                    <a:pt x="884594" y="518299"/>
                  </a:lnTo>
                  <a:lnTo>
                    <a:pt x="916030" y="558092"/>
                  </a:lnTo>
                  <a:lnTo>
                    <a:pt x="946421" y="599005"/>
                  </a:lnTo>
                  <a:lnTo>
                    <a:pt x="975715" y="640952"/>
                  </a:lnTo>
                  <a:lnTo>
                    <a:pt x="1003863" y="683844"/>
                  </a:lnTo>
                  <a:lnTo>
                    <a:pt x="1030814" y="727593"/>
                  </a:lnTo>
                  <a:lnTo>
                    <a:pt x="1056516" y="772112"/>
                  </a:lnTo>
                  <a:lnTo>
                    <a:pt x="1080919" y="817313"/>
                  </a:lnTo>
                  <a:lnTo>
                    <a:pt x="1103972" y="863107"/>
                  </a:lnTo>
                  <a:lnTo>
                    <a:pt x="1125625" y="909408"/>
                  </a:lnTo>
                  <a:lnTo>
                    <a:pt x="1145827" y="956126"/>
                  </a:lnTo>
                  <a:lnTo>
                    <a:pt x="1164528" y="1003175"/>
                  </a:lnTo>
                  <a:lnTo>
                    <a:pt x="1181675" y="1050467"/>
                  </a:lnTo>
                  <a:lnTo>
                    <a:pt x="1197220" y="1097913"/>
                  </a:lnTo>
                  <a:lnTo>
                    <a:pt x="1211110" y="1145425"/>
                  </a:lnTo>
                  <a:lnTo>
                    <a:pt x="1223296" y="1192916"/>
                  </a:lnTo>
                  <a:lnTo>
                    <a:pt x="1233727" y="1240299"/>
                  </a:lnTo>
                  <a:lnTo>
                    <a:pt x="1242351" y="1287484"/>
                  </a:lnTo>
                  <a:lnTo>
                    <a:pt x="1249118" y="1334385"/>
                  </a:lnTo>
                  <a:lnTo>
                    <a:pt x="1253978" y="1380913"/>
                  </a:lnTo>
                  <a:lnTo>
                    <a:pt x="1256880" y="1426981"/>
                  </a:lnTo>
                  <a:lnTo>
                    <a:pt x="1257773" y="1472500"/>
                  </a:lnTo>
                  <a:lnTo>
                    <a:pt x="1255603" y="1534092"/>
                  </a:lnTo>
                  <a:lnTo>
                    <a:pt x="1249542" y="1592190"/>
                  </a:lnTo>
                  <a:lnTo>
                    <a:pt x="1239729" y="1646716"/>
                  </a:lnTo>
                  <a:lnTo>
                    <a:pt x="1226306" y="1697590"/>
                  </a:lnTo>
                  <a:lnTo>
                    <a:pt x="1209411" y="1744731"/>
                  </a:lnTo>
                  <a:lnTo>
                    <a:pt x="1189184" y="1788061"/>
                  </a:lnTo>
                  <a:lnTo>
                    <a:pt x="1165768" y="1827499"/>
                  </a:lnTo>
                  <a:lnTo>
                    <a:pt x="1139300" y="1862965"/>
                  </a:lnTo>
                  <a:lnTo>
                    <a:pt x="1109922" y="1894381"/>
                  </a:lnTo>
                  <a:lnTo>
                    <a:pt x="1077773" y="1921664"/>
                  </a:lnTo>
                  <a:lnTo>
                    <a:pt x="1042994" y="1944737"/>
                  </a:lnTo>
                  <a:lnTo>
                    <a:pt x="1218912" y="1842427"/>
                  </a:lnTo>
                  <a:lnTo>
                    <a:pt x="1252173" y="1819231"/>
                  </a:lnTo>
                  <a:lnTo>
                    <a:pt x="1282921" y="1793115"/>
                  </a:lnTo>
                  <a:lnTo>
                    <a:pt x="1320181" y="1751924"/>
                  </a:lnTo>
                  <a:lnTo>
                    <a:pt x="1350084" y="1708504"/>
                  </a:lnTo>
                  <a:lnTo>
                    <a:pt x="1380019" y="1650730"/>
                  </a:lnTo>
                  <a:lnTo>
                    <a:pt x="1400548" y="1594574"/>
                  </a:lnTo>
                  <a:lnTo>
                    <a:pt x="1413350" y="1546984"/>
                  </a:lnTo>
                  <a:lnTo>
                    <a:pt x="1428750" y="1453133"/>
                  </a:lnTo>
                  <a:lnTo>
                    <a:pt x="1432537" y="1391572"/>
                  </a:lnTo>
                  <a:lnTo>
                    <a:pt x="1432860" y="1338110"/>
                  </a:lnTo>
                  <a:lnTo>
                    <a:pt x="1431118" y="1300631"/>
                  </a:lnTo>
                  <a:lnTo>
                    <a:pt x="1426905" y="1251916"/>
                  </a:lnTo>
                  <a:lnTo>
                    <a:pt x="1419290" y="1189781"/>
                  </a:lnTo>
                  <a:lnTo>
                    <a:pt x="1403457" y="1107121"/>
                  </a:lnTo>
                  <a:lnTo>
                    <a:pt x="1393988" y="1067408"/>
                  </a:lnTo>
                  <a:lnTo>
                    <a:pt x="1376806" y="1005468"/>
                  </a:lnTo>
                  <a:lnTo>
                    <a:pt x="1354264" y="935966"/>
                  </a:lnTo>
                  <a:lnTo>
                    <a:pt x="1337130" y="889760"/>
                  </a:lnTo>
                  <a:lnTo>
                    <a:pt x="1315678" y="837127"/>
                  </a:lnTo>
                  <a:lnTo>
                    <a:pt x="1289600" y="778971"/>
                  </a:lnTo>
                  <a:lnTo>
                    <a:pt x="1258589" y="716199"/>
                  </a:lnTo>
                  <a:lnTo>
                    <a:pt x="1232662" y="668015"/>
                  </a:lnTo>
                  <a:lnTo>
                    <a:pt x="1209727" y="628199"/>
                  </a:lnTo>
                  <a:lnTo>
                    <a:pt x="1179712" y="579543"/>
                  </a:lnTo>
                  <a:lnTo>
                    <a:pt x="1158949" y="547451"/>
                  </a:lnTo>
                  <a:lnTo>
                    <a:pt x="1120242" y="492516"/>
                  </a:lnTo>
                  <a:lnTo>
                    <a:pt x="1089725" y="451453"/>
                  </a:lnTo>
                  <a:lnTo>
                    <a:pt x="1061238" y="415573"/>
                  </a:lnTo>
                  <a:lnTo>
                    <a:pt x="1029792" y="378302"/>
                  </a:lnTo>
                  <a:lnTo>
                    <a:pt x="990179" y="334357"/>
                  </a:lnTo>
                  <a:lnTo>
                    <a:pt x="945263" y="288171"/>
                  </a:lnTo>
                  <a:lnTo>
                    <a:pt x="882590" y="230685"/>
                  </a:lnTo>
                  <a:lnTo>
                    <a:pt x="822711" y="181574"/>
                  </a:lnTo>
                  <a:lnTo>
                    <a:pt x="769774" y="143703"/>
                  </a:lnTo>
                  <a:lnTo>
                    <a:pt x="703423" y="101977"/>
                  </a:lnTo>
                  <a:lnTo>
                    <a:pt x="663048" y="79953"/>
                  </a:lnTo>
                  <a:lnTo>
                    <a:pt x="617017" y="57705"/>
                  </a:lnTo>
                  <a:lnTo>
                    <a:pt x="560348" y="35900"/>
                  </a:lnTo>
                  <a:lnTo>
                    <a:pt x="510452" y="20345"/>
                  </a:lnTo>
                  <a:lnTo>
                    <a:pt x="472217" y="10543"/>
                  </a:lnTo>
                  <a:lnTo>
                    <a:pt x="424625" y="3257"/>
                  </a:lnTo>
                  <a:lnTo>
                    <a:pt x="397607" y="970"/>
                  </a:lnTo>
                  <a:lnTo>
                    <a:pt x="366068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177070" y="3883596"/>
              <a:ext cx="1477645" cy="1892300"/>
            </a:xfrm>
            <a:custGeom>
              <a:avLst/>
              <a:gdLst/>
              <a:ahLst/>
              <a:cxnLst/>
              <a:rect l="l" t="t" r="r" b="b"/>
              <a:pathLst>
                <a:path w="1477645" h="1892300">
                  <a:moveTo>
                    <a:pt x="431344" y="0"/>
                  </a:moveTo>
                  <a:lnTo>
                    <a:pt x="384814" y="0"/>
                  </a:lnTo>
                  <a:lnTo>
                    <a:pt x="340256" y="12700"/>
                  </a:lnTo>
                  <a:lnTo>
                    <a:pt x="297816" y="25400"/>
                  </a:lnTo>
                  <a:lnTo>
                    <a:pt x="257642" y="38100"/>
                  </a:lnTo>
                  <a:lnTo>
                    <a:pt x="219878" y="50800"/>
                  </a:lnTo>
                  <a:lnTo>
                    <a:pt x="205371" y="63500"/>
                  </a:lnTo>
                  <a:lnTo>
                    <a:pt x="190076" y="76200"/>
                  </a:lnTo>
                  <a:lnTo>
                    <a:pt x="175148" y="88900"/>
                  </a:lnTo>
                  <a:lnTo>
                    <a:pt x="161743" y="88900"/>
                  </a:lnTo>
                  <a:lnTo>
                    <a:pt x="150713" y="101600"/>
                  </a:lnTo>
                  <a:lnTo>
                    <a:pt x="139320" y="114300"/>
                  </a:lnTo>
                  <a:lnTo>
                    <a:pt x="128445" y="127000"/>
                  </a:lnTo>
                  <a:lnTo>
                    <a:pt x="118970" y="139700"/>
                  </a:lnTo>
                  <a:lnTo>
                    <a:pt x="109753" y="152400"/>
                  </a:lnTo>
                  <a:lnTo>
                    <a:pt x="100003" y="165100"/>
                  </a:lnTo>
                  <a:lnTo>
                    <a:pt x="90726" y="177800"/>
                  </a:lnTo>
                  <a:lnTo>
                    <a:pt x="82929" y="190500"/>
                  </a:lnTo>
                  <a:lnTo>
                    <a:pt x="78012" y="203200"/>
                  </a:lnTo>
                  <a:lnTo>
                    <a:pt x="72657" y="203200"/>
                  </a:lnTo>
                  <a:lnTo>
                    <a:pt x="67436" y="215900"/>
                  </a:lnTo>
                  <a:lnTo>
                    <a:pt x="62919" y="228600"/>
                  </a:lnTo>
                  <a:lnTo>
                    <a:pt x="56303" y="241300"/>
                  </a:lnTo>
                  <a:lnTo>
                    <a:pt x="49444" y="254000"/>
                  </a:lnTo>
                  <a:lnTo>
                    <a:pt x="42980" y="279400"/>
                  </a:lnTo>
                  <a:lnTo>
                    <a:pt x="37548" y="292100"/>
                  </a:lnTo>
                  <a:lnTo>
                    <a:pt x="20786" y="342900"/>
                  </a:lnTo>
                  <a:lnTo>
                    <a:pt x="9879" y="406400"/>
                  </a:lnTo>
                  <a:lnTo>
                    <a:pt x="3597" y="457200"/>
                  </a:lnTo>
                  <a:lnTo>
                    <a:pt x="713" y="495300"/>
                  </a:lnTo>
                  <a:lnTo>
                    <a:pt x="0" y="533400"/>
                  </a:lnTo>
                  <a:lnTo>
                    <a:pt x="822" y="571500"/>
                  </a:lnTo>
                  <a:lnTo>
                    <a:pt x="3057" y="609600"/>
                  </a:lnTo>
                  <a:lnTo>
                    <a:pt x="6069" y="647700"/>
                  </a:lnTo>
                  <a:lnTo>
                    <a:pt x="17693" y="736600"/>
                  </a:lnTo>
                  <a:lnTo>
                    <a:pt x="26616" y="774700"/>
                  </a:lnTo>
                  <a:lnTo>
                    <a:pt x="33703" y="812800"/>
                  </a:lnTo>
                  <a:lnTo>
                    <a:pt x="36658" y="825500"/>
                  </a:lnTo>
                  <a:lnTo>
                    <a:pt x="46757" y="863600"/>
                  </a:lnTo>
                  <a:lnTo>
                    <a:pt x="56220" y="889000"/>
                  </a:lnTo>
                  <a:lnTo>
                    <a:pt x="66897" y="927100"/>
                  </a:lnTo>
                  <a:lnTo>
                    <a:pt x="80636" y="965200"/>
                  </a:lnTo>
                  <a:lnTo>
                    <a:pt x="101750" y="1028700"/>
                  </a:lnTo>
                  <a:lnTo>
                    <a:pt x="120669" y="1066800"/>
                  </a:lnTo>
                  <a:lnTo>
                    <a:pt x="134346" y="1104900"/>
                  </a:lnTo>
                  <a:lnTo>
                    <a:pt x="139733" y="1117600"/>
                  </a:lnTo>
                  <a:lnTo>
                    <a:pt x="162882" y="1155700"/>
                  </a:lnTo>
                  <a:lnTo>
                    <a:pt x="181175" y="1193800"/>
                  </a:lnTo>
                  <a:lnTo>
                    <a:pt x="196904" y="1219200"/>
                  </a:lnTo>
                  <a:lnTo>
                    <a:pt x="212360" y="1257300"/>
                  </a:lnTo>
                  <a:lnTo>
                    <a:pt x="232240" y="1282700"/>
                  </a:lnTo>
                  <a:lnTo>
                    <a:pt x="254040" y="1320800"/>
                  </a:lnTo>
                  <a:lnTo>
                    <a:pt x="276172" y="1358900"/>
                  </a:lnTo>
                  <a:lnTo>
                    <a:pt x="297048" y="1384300"/>
                  </a:lnTo>
                  <a:lnTo>
                    <a:pt x="307736" y="1397000"/>
                  </a:lnTo>
                  <a:lnTo>
                    <a:pt x="319634" y="1422400"/>
                  </a:lnTo>
                  <a:lnTo>
                    <a:pt x="331798" y="1435100"/>
                  </a:lnTo>
                  <a:lnTo>
                    <a:pt x="343287" y="1447800"/>
                  </a:lnTo>
                  <a:lnTo>
                    <a:pt x="354917" y="1460500"/>
                  </a:lnTo>
                  <a:lnTo>
                    <a:pt x="367513" y="1473200"/>
                  </a:lnTo>
                  <a:lnTo>
                    <a:pt x="380316" y="1498600"/>
                  </a:lnTo>
                  <a:lnTo>
                    <a:pt x="392563" y="1511300"/>
                  </a:lnTo>
                  <a:lnTo>
                    <a:pt x="416803" y="1536700"/>
                  </a:lnTo>
                  <a:lnTo>
                    <a:pt x="443260" y="1562100"/>
                  </a:lnTo>
                  <a:lnTo>
                    <a:pt x="470017" y="1587500"/>
                  </a:lnTo>
                  <a:lnTo>
                    <a:pt x="495157" y="1612900"/>
                  </a:lnTo>
                  <a:lnTo>
                    <a:pt x="516297" y="1638300"/>
                  </a:lnTo>
                  <a:lnTo>
                    <a:pt x="539605" y="1663700"/>
                  </a:lnTo>
                  <a:lnTo>
                    <a:pt x="568172" y="1676400"/>
                  </a:lnTo>
                  <a:lnTo>
                    <a:pt x="605091" y="1714500"/>
                  </a:lnTo>
                  <a:lnTo>
                    <a:pt x="614095" y="1714500"/>
                  </a:lnTo>
                  <a:lnTo>
                    <a:pt x="638335" y="1739900"/>
                  </a:lnTo>
                  <a:lnTo>
                    <a:pt x="674690" y="1765300"/>
                  </a:lnTo>
                  <a:lnTo>
                    <a:pt x="720040" y="1790700"/>
                  </a:lnTo>
                  <a:lnTo>
                    <a:pt x="754348" y="1816100"/>
                  </a:lnTo>
                  <a:lnTo>
                    <a:pt x="783771" y="1828800"/>
                  </a:lnTo>
                  <a:lnTo>
                    <a:pt x="810179" y="1841500"/>
                  </a:lnTo>
                  <a:lnTo>
                    <a:pt x="835440" y="1854200"/>
                  </a:lnTo>
                  <a:lnTo>
                    <a:pt x="857736" y="1854200"/>
                  </a:lnTo>
                  <a:lnTo>
                    <a:pt x="886674" y="1866900"/>
                  </a:lnTo>
                  <a:lnTo>
                    <a:pt x="922271" y="1879600"/>
                  </a:lnTo>
                  <a:lnTo>
                    <a:pt x="964546" y="1892300"/>
                  </a:lnTo>
                  <a:lnTo>
                    <a:pt x="1147695" y="1892300"/>
                  </a:lnTo>
                  <a:lnTo>
                    <a:pt x="1171608" y="1879600"/>
                  </a:lnTo>
                  <a:lnTo>
                    <a:pt x="1029095" y="1879600"/>
                  </a:lnTo>
                  <a:lnTo>
                    <a:pt x="988560" y="1866900"/>
                  </a:lnTo>
                  <a:lnTo>
                    <a:pt x="946759" y="1866900"/>
                  </a:lnTo>
                  <a:lnTo>
                    <a:pt x="814694" y="1828800"/>
                  </a:lnTo>
                  <a:lnTo>
                    <a:pt x="722040" y="1778000"/>
                  </a:lnTo>
                  <a:lnTo>
                    <a:pt x="644631" y="1727200"/>
                  </a:lnTo>
                  <a:lnTo>
                    <a:pt x="606814" y="1701800"/>
                  </a:lnTo>
                  <a:lnTo>
                    <a:pt x="569662" y="1663700"/>
                  </a:lnTo>
                  <a:lnTo>
                    <a:pt x="533228" y="1638300"/>
                  </a:lnTo>
                  <a:lnTo>
                    <a:pt x="497565" y="1600200"/>
                  </a:lnTo>
                  <a:lnTo>
                    <a:pt x="462730" y="1574800"/>
                  </a:lnTo>
                  <a:lnTo>
                    <a:pt x="428774" y="1536700"/>
                  </a:lnTo>
                  <a:lnTo>
                    <a:pt x="395752" y="1498600"/>
                  </a:lnTo>
                  <a:lnTo>
                    <a:pt x="363719" y="1460500"/>
                  </a:lnTo>
                  <a:lnTo>
                    <a:pt x="332728" y="1422400"/>
                  </a:lnTo>
                  <a:lnTo>
                    <a:pt x="302834" y="1371600"/>
                  </a:lnTo>
                  <a:lnTo>
                    <a:pt x="274090" y="1333500"/>
                  </a:lnTo>
                  <a:lnTo>
                    <a:pt x="246550" y="1295400"/>
                  </a:lnTo>
                  <a:lnTo>
                    <a:pt x="220269" y="1244600"/>
                  </a:lnTo>
                  <a:lnTo>
                    <a:pt x="195300" y="1206500"/>
                  </a:lnTo>
                  <a:lnTo>
                    <a:pt x="171698" y="1155700"/>
                  </a:lnTo>
                  <a:lnTo>
                    <a:pt x="149516" y="1104900"/>
                  </a:lnTo>
                  <a:lnTo>
                    <a:pt x="128809" y="1066800"/>
                  </a:lnTo>
                  <a:lnTo>
                    <a:pt x="109630" y="1016000"/>
                  </a:lnTo>
                  <a:lnTo>
                    <a:pt x="92034" y="965200"/>
                  </a:lnTo>
                  <a:lnTo>
                    <a:pt x="76074" y="927100"/>
                  </a:lnTo>
                  <a:lnTo>
                    <a:pt x="61806" y="876300"/>
                  </a:lnTo>
                  <a:lnTo>
                    <a:pt x="49281" y="825500"/>
                  </a:lnTo>
                  <a:lnTo>
                    <a:pt x="38556" y="787400"/>
                  </a:lnTo>
                  <a:lnTo>
                    <a:pt x="29683" y="736600"/>
                  </a:lnTo>
                  <a:lnTo>
                    <a:pt x="22717" y="685800"/>
                  </a:lnTo>
                  <a:lnTo>
                    <a:pt x="17712" y="635000"/>
                  </a:lnTo>
                  <a:lnTo>
                    <a:pt x="14722" y="596900"/>
                  </a:lnTo>
                  <a:lnTo>
                    <a:pt x="13800" y="546100"/>
                  </a:lnTo>
                  <a:lnTo>
                    <a:pt x="15460" y="495300"/>
                  </a:lnTo>
                  <a:lnTo>
                    <a:pt x="20079" y="444500"/>
                  </a:lnTo>
                  <a:lnTo>
                    <a:pt x="27562" y="393700"/>
                  </a:lnTo>
                  <a:lnTo>
                    <a:pt x="37816" y="355600"/>
                  </a:lnTo>
                  <a:lnTo>
                    <a:pt x="50746" y="317500"/>
                  </a:lnTo>
                  <a:lnTo>
                    <a:pt x="66259" y="279400"/>
                  </a:lnTo>
                  <a:lnTo>
                    <a:pt x="84260" y="241300"/>
                  </a:lnTo>
                  <a:lnTo>
                    <a:pt x="104656" y="203200"/>
                  </a:lnTo>
                  <a:lnTo>
                    <a:pt x="152256" y="152400"/>
                  </a:lnTo>
                  <a:lnTo>
                    <a:pt x="208306" y="101600"/>
                  </a:lnTo>
                  <a:lnTo>
                    <a:pt x="272054" y="76200"/>
                  </a:lnTo>
                  <a:lnTo>
                    <a:pt x="342749" y="50800"/>
                  </a:lnTo>
                  <a:lnTo>
                    <a:pt x="634273" y="50800"/>
                  </a:lnTo>
                  <a:lnTo>
                    <a:pt x="581312" y="25400"/>
                  </a:lnTo>
                  <a:lnTo>
                    <a:pt x="529739" y="12700"/>
                  </a:lnTo>
                  <a:lnTo>
                    <a:pt x="479702" y="12700"/>
                  </a:lnTo>
                  <a:lnTo>
                    <a:pt x="431344" y="0"/>
                  </a:lnTo>
                  <a:close/>
                </a:path>
                <a:path w="1477645" h="1892300">
                  <a:moveTo>
                    <a:pt x="634273" y="50800"/>
                  </a:moveTo>
                  <a:lnTo>
                    <a:pt x="501971" y="50800"/>
                  </a:lnTo>
                  <a:lnTo>
                    <a:pt x="588994" y="76200"/>
                  </a:lnTo>
                  <a:lnTo>
                    <a:pt x="634030" y="101600"/>
                  </a:lnTo>
                  <a:lnTo>
                    <a:pt x="679956" y="114300"/>
                  </a:lnTo>
                  <a:lnTo>
                    <a:pt x="726679" y="139700"/>
                  </a:lnTo>
                  <a:lnTo>
                    <a:pt x="804085" y="190500"/>
                  </a:lnTo>
                  <a:lnTo>
                    <a:pt x="841901" y="215900"/>
                  </a:lnTo>
                  <a:lnTo>
                    <a:pt x="879052" y="254000"/>
                  </a:lnTo>
                  <a:lnTo>
                    <a:pt x="915486" y="279400"/>
                  </a:lnTo>
                  <a:lnTo>
                    <a:pt x="951148" y="317500"/>
                  </a:lnTo>
                  <a:lnTo>
                    <a:pt x="985985" y="355600"/>
                  </a:lnTo>
                  <a:lnTo>
                    <a:pt x="1019941" y="381000"/>
                  </a:lnTo>
                  <a:lnTo>
                    <a:pt x="1052963" y="419100"/>
                  </a:lnTo>
                  <a:lnTo>
                    <a:pt x="1084998" y="457200"/>
                  </a:lnTo>
                  <a:lnTo>
                    <a:pt x="1115990" y="508000"/>
                  </a:lnTo>
                  <a:lnTo>
                    <a:pt x="1145886" y="546100"/>
                  </a:lnTo>
                  <a:lnTo>
                    <a:pt x="1174632" y="584200"/>
                  </a:lnTo>
                  <a:lnTo>
                    <a:pt x="1202174" y="635000"/>
                  </a:lnTo>
                  <a:lnTo>
                    <a:pt x="1228458" y="673100"/>
                  </a:lnTo>
                  <a:lnTo>
                    <a:pt x="1253430" y="723900"/>
                  </a:lnTo>
                  <a:lnTo>
                    <a:pt x="1277035" y="762000"/>
                  </a:lnTo>
                  <a:lnTo>
                    <a:pt x="1299220" y="812800"/>
                  </a:lnTo>
                  <a:lnTo>
                    <a:pt x="1319930" y="850900"/>
                  </a:lnTo>
                  <a:lnTo>
                    <a:pt x="1339112" y="901700"/>
                  </a:lnTo>
                  <a:lnTo>
                    <a:pt x="1356712" y="952500"/>
                  </a:lnTo>
                  <a:lnTo>
                    <a:pt x="1372675" y="990600"/>
                  </a:lnTo>
                  <a:lnTo>
                    <a:pt x="1386948" y="1041400"/>
                  </a:lnTo>
                  <a:lnTo>
                    <a:pt x="1399476" y="1092200"/>
                  </a:lnTo>
                  <a:lnTo>
                    <a:pt x="1410205" y="1143000"/>
                  </a:lnTo>
                  <a:lnTo>
                    <a:pt x="1419082" y="1181100"/>
                  </a:lnTo>
                  <a:lnTo>
                    <a:pt x="1426052" y="1231900"/>
                  </a:lnTo>
                  <a:lnTo>
                    <a:pt x="1431062" y="1282700"/>
                  </a:lnTo>
                  <a:lnTo>
                    <a:pt x="1434056" y="1320800"/>
                  </a:lnTo>
                  <a:lnTo>
                    <a:pt x="1434982" y="1371600"/>
                  </a:lnTo>
                  <a:lnTo>
                    <a:pt x="1433317" y="1422400"/>
                  </a:lnTo>
                  <a:lnTo>
                    <a:pt x="1428694" y="1473200"/>
                  </a:lnTo>
                  <a:lnTo>
                    <a:pt x="1421207" y="1524000"/>
                  </a:lnTo>
                  <a:lnTo>
                    <a:pt x="1410949" y="1562100"/>
                  </a:lnTo>
                  <a:lnTo>
                    <a:pt x="1398016" y="1612900"/>
                  </a:lnTo>
                  <a:lnTo>
                    <a:pt x="1382500" y="1651000"/>
                  </a:lnTo>
                  <a:lnTo>
                    <a:pt x="1364495" y="1689100"/>
                  </a:lnTo>
                  <a:lnTo>
                    <a:pt x="1344097" y="1714500"/>
                  </a:lnTo>
                  <a:lnTo>
                    <a:pt x="1321398" y="1752600"/>
                  </a:lnTo>
                  <a:lnTo>
                    <a:pt x="1296492" y="1778000"/>
                  </a:lnTo>
                  <a:lnTo>
                    <a:pt x="1269475" y="1803400"/>
                  </a:lnTo>
                  <a:lnTo>
                    <a:pt x="1240438" y="1816100"/>
                  </a:lnTo>
                  <a:lnTo>
                    <a:pt x="1209477" y="1841500"/>
                  </a:lnTo>
                  <a:lnTo>
                    <a:pt x="1176686" y="1854200"/>
                  </a:lnTo>
                  <a:lnTo>
                    <a:pt x="1142158" y="1866900"/>
                  </a:lnTo>
                  <a:lnTo>
                    <a:pt x="1105988" y="1866900"/>
                  </a:lnTo>
                  <a:lnTo>
                    <a:pt x="1068269" y="1879600"/>
                  </a:lnTo>
                  <a:lnTo>
                    <a:pt x="1199363" y="1879600"/>
                  </a:lnTo>
                  <a:lnTo>
                    <a:pt x="1222034" y="1866900"/>
                  </a:lnTo>
                  <a:lnTo>
                    <a:pt x="1262872" y="1841500"/>
                  </a:lnTo>
                  <a:lnTo>
                    <a:pt x="1297651" y="1828800"/>
                  </a:lnTo>
                  <a:lnTo>
                    <a:pt x="1329800" y="1803400"/>
                  </a:lnTo>
                  <a:lnTo>
                    <a:pt x="1359178" y="1765300"/>
                  </a:lnTo>
                  <a:lnTo>
                    <a:pt x="1385646" y="1727200"/>
                  </a:lnTo>
                  <a:lnTo>
                    <a:pt x="1409063" y="1689100"/>
                  </a:lnTo>
                  <a:lnTo>
                    <a:pt x="1429289" y="1651000"/>
                  </a:lnTo>
                  <a:lnTo>
                    <a:pt x="1446184" y="1600200"/>
                  </a:lnTo>
                  <a:lnTo>
                    <a:pt x="1459608" y="1549400"/>
                  </a:lnTo>
                  <a:lnTo>
                    <a:pt x="1469420" y="1498600"/>
                  </a:lnTo>
                  <a:lnTo>
                    <a:pt x="1475481" y="1435100"/>
                  </a:lnTo>
                  <a:lnTo>
                    <a:pt x="1477651" y="1371600"/>
                  </a:lnTo>
                  <a:lnTo>
                    <a:pt x="1476759" y="1333500"/>
                  </a:lnTo>
                  <a:lnTo>
                    <a:pt x="1473858" y="1282700"/>
                  </a:lnTo>
                  <a:lnTo>
                    <a:pt x="1468999" y="1231900"/>
                  </a:lnTo>
                  <a:lnTo>
                    <a:pt x="1462232" y="1193800"/>
                  </a:lnTo>
                  <a:lnTo>
                    <a:pt x="1453608" y="1143000"/>
                  </a:lnTo>
                  <a:lnTo>
                    <a:pt x="1443178" y="1092200"/>
                  </a:lnTo>
                  <a:lnTo>
                    <a:pt x="1430993" y="1054100"/>
                  </a:lnTo>
                  <a:lnTo>
                    <a:pt x="1417102" y="1003300"/>
                  </a:lnTo>
                  <a:lnTo>
                    <a:pt x="1401558" y="952500"/>
                  </a:lnTo>
                  <a:lnTo>
                    <a:pt x="1384410" y="901700"/>
                  </a:lnTo>
                  <a:lnTo>
                    <a:pt x="1365710" y="863600"/>
                  </a:lnTo>
                  <a:lnTo>
                    <a:pt x="1345508" y="812800"/>
                  </a:lnTo>
                  <a:lnTo>
                    <a:pt x="1323855" y="762000"/>
                  </a:lnTo>
                  <a:lnTo>
                    <a:pt x="1300801" y="723900"/>
                  </a:lnTo>
                  <a:lnTo>
                    <a:pt x="1276398" y="673100"/>
                  </a:lnTo>
                  <a:lnTo>
                    <a:pt x="1250695" y="635000"/>
                  </a:lnTo>
                  <a:lnTo>
                    <a:pt x="1223745" y="584200"/>
                  </a:lnTo>
                  <a:lnTo>
                    <a:pt x="1195597" y="546100"/>
                  </a:lnTo>
                  <a:lnTo>
                    <a:pt x="1166302" y="508000"/>
                  </a:lnTo>
                  <a:lnTo>
                    <a:pt x="1135911" y="457200"/>
                  </a:lnTo>
                  <a:lnTo>
                    <a:pt x="1104475" y="419100"/>
                  </a:lnTo>
                  <a:lnTo>
                    <a:pt x="1072044" y="381000"/>
                  </a:lnTo>
                  <a:lnTo>
                    <a:pt x="1038669" y="342900"/>
                  </a:lnTo>
                  <a:lnTo>
                    <a:pt x="1004401" y="304800"/>
                  </a:lnTo>
                  <a:lnTo>
                    <a:pt x="969291" y="279400"/>
                  </a:lnTo>
                  <a:lnTo>
                    <a:pt x="933389" y="241300"/>
                  </a:lnTo>
                  <a:lnTo>
                    <a:pt x="896746" y="215900"/>
                  </a:lnTo>
                  <a:lnTo>
                    <a:pt x="859412" y="177800"/>
                  </a:lnTo>
                  <a:lnTo>
                    <a:pt x="821439" y="152400"/>
                  </a:lnTo>
                  <a:lnTo>
                    <a:pt x="743778" y="101600"/>
                  </a:lnTo>
                  <a:lnTo>
                    <a:pt x="634273" y="5080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89881" y="3856542"/>
              <a:ext cx="1173336" cy="1943291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359028" y="4319847"/>
              <a:ext cx="635" cy="3810"/>
            </a:xfrm>
            <a:custGeom>
              <a:avLst/>
              <a:gdLst/>
              <a:ahLst/>
              <a:cxnLst/>
              <a:rect l="l" t="t" r="r" b="b"/>
              <a:pathLst>
                <a:path w="634" h="3810">
                  <a:moveTo>
                    <a:pt x="25" y="0"/>
                  </a:moveTo>
                  <a:lnTo>
                    <a:pt x="0" y="3289"/>
                  </a:lnTo>
                  <a:lnTo>
                    <a:pt x="25" y="214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3CAB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523696" y="3972718"/>
              <a:ext cx="471170" cy="1076960"/>
            </a:xfrm>
            <a:custGeom>
              <a:avLst/>
              <a:gdLst/>
              <a:ahLst/>
              <a:cxnLst/>
              <a:rect l="l" t="t" r="r" b="b"/>
              <a:pathLst>
                <a:path w="471170" h="1076960">
                  <a:moveTo>
                    <a:pt x="286118" y="0"/>
                  </a:moveTo>
                  <a:lnTo>
                    <a:pt x="282562" y="2082"/>
                  </a:lnTo>
                  <a:lnTo>
                    <a:pt x="165849" y="69888"/>
                  </a:lnTo>
                  <a:lnTo>
                    <a:pt x="164147" y="676325"/>
                  </a:lnTo>
                  <a:lnTo>
                    <a:pt x="280873" y="608457"/>
                  </a:lnTo>
                  <a:lnTo>
                    <a:pt x="283425" y="606971"/>
                  </a:lnTo>
                  <a:lnTo>
                    <a:pt x="284035" y="606552"/>
                  </a:lnTo>
                  <a:lnTo>
                    <a:pt x="284365" y="606412"/>
                  </a:lnTo>
                  <a:lnTo>
                    <a:pt x="286118" y="0"/>
                  </a:lnTo>
                  <a:close/>
                </a:path>
                <a:path w="471170" h="1076960">
                  <a:moveTo>
                    <a:pt x="471157" y="717219"/>
                  </a:moveTo>
                  <a:lnTo>
                    <a:pt x="353529" y="785672"/>
                  </a:lnTo>
                  <a:lnTo>
                    <a:pt x="328510" y="806132"/>
                  </a:lnTo>
                  <a:lnTo>
                    <a:pt x="286156" y="841095"/>
                  </a:lnTo>
                  <a:lnTo>
                    <a:pt x="115328" y="983297"/>
                  </a:lnTo>
                  <a:lnTo>
                    <a:pt x="0" y="1076401"/>
                  </a:lnTo>
                  <a:lnTo>
                    <a:pt x="111925" y="1011326"/>
                  </a:lnTo>
                  <a:lnTo>
                    <a:pt x="471157" y="717219"/>
                  </a:lnTo>
                  <a:close/>
                </a:path>
              </a:pathLst>
            </a:custGeom>
            <a:solidFill>
              <a:srgbClr val="215F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163422" y="3779894"/>
              <a:ext cx="833119" cy="978535"/>
            </a:xfrm>
            <a:custGeom>
              <a:avLst/>
              <a:gdLst/>
              <a:ahLst/>
              <a:cxnLst/>
              <a:rect l="l" t="t" r="r" b="b"/>
              <a:pathLst>
                <a:path w="833120" h="978535">
                  <a:moveTo>
                    <a:pt x="186118" y="534504"/>
                  </a:moveTo>
                  <a:lnTo>
                    <a:pt x="123647" y="498411"/>
                  </a:lnTo>
                  <a:lnTo>
                    <a:pt x="119126" y="497154"/>
                  </a:lnTo>
                  <a:lnTo>
                    <a:pt x="0" y="566356"/>
                  </a:lnTo>
                  <a:lnTo>
                    <a:pt x="185724" y="673608"/>
                  </a:lnTo>
                  <a:lnTo>
                    <a:pt x="186118" y="534504"/>
                  </a:lnTo>
                  <a:close/>
                </a:path>
                <a:path w="833120" h="978535">
                  <a:moveTo>
                    <a:pt x="646379" y="192786"/>
                  </a:moveTo>
                  <a:lnTo>
                    <a:pt x="313397" y="533"/>
                  </a:lnTo>
                  <a:lnTo>
                    <a:pt x="310057" y="0"/>
                  </a:lnTo>
                  <a:lnTo>
                    <a:pt x="190957" y="69176"/>
                  </a:lnTo>
                  <a:lnTo>
                    <a:pt x="526135" y="262712"/>
                  </a:lnTo>
                  <a:lnTo>
                    <a:pt x="642848" y="194919"/>
                  </a:lnTo>
                  <a:lnTo>
                    <a:pt x="645248" y="193497"/>
                  </a:lnTo>
                  <a:lnTo>
                    <a:pt x="646379" y="192786"/>
                  </a:lnTo>
                  <a:close/>
                </a:path>
                <a:path w="833120" h="978535">
                  <a:moveTo>
                    <a:pt x="832929" y="909205"/>
                  </a:moveTo>
                  <a:lnTo>
                    <a:pt x="832840" y="907897"/>
                  </a:lnTo>
                  <a:lnTo>
                    <a:pt x="830770" y="906653"/>
                  </a:lnTo>
                  <a:lnTo>
                    <a:pt x="644639" y="799236"/>
                  </a:lnTo>
                  <a:lnTo>
                    <a:pt x="644321" y="799376"/>
                  </a:lnTo>
                  <a:lnTo>
                    <a:pt x="643699" y="799795"/>
                  </a:lnTo>
                  <a:lnTo>
                    <a:pt x="524421" y="869149"/>
                  </a:lnTo>
                  <a:lnTo>
                    <a:pt x="713803" y="978484"/>
                  </a:lnTo>
                  <a:lnTo>
                    <a:pt x="830541" y="910615"/>
                  </a:lnTo>
                  <a:lnTo>
                    <a:pt x="832929" y="909205"/>
                  </a:lnTo>
                  <a:close/>
                </a:path>
              </a:pathLst>
            </a:custGeom>
            <a:solidFill>
              <a:srgbClr val="2E85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160311" y="3849071"/>
              <a:ext cx="716915" cy="1203960"/>
            </a:xfrm>
            <a:custGeom>
              <a:avLst/>
              <a:gdLst/>
              <a:ahLst/>
              <a:cxnLst/>
              <a:rect l="l" t="t" r="r" b="b"/>
              <a:pathLst>
                <a:path w="716915" h="1203960">
                  <a:moveTo>
                    <a:pt x="354926" y="1202982"/>
                  </a:moveTo>
                  <a:lnTo>
                    <a:pt x="354495" y="1202817"/>
                  </a:lnTo>
                  <a:lnTo>
                    <a:pt x="353656" y="1202385"/>
                  </a:lnTo>
                  <a:lnTo>
                    <a:pt x="354076" y="1202664"/>
                  </a:lnTo>
                  <a:lnTo>
                    <a:pt x="354926" y="1202982"/>
                  </a:lnTo>
                  <a:close/>
                </a:path>
                <a:path w="716915" h="1203960">
                  <a:moveTo>
                    <a:pt x="716915" y="909307"/>
                  </a:moveTo>
                  <a:lnTo>
                    <a:pt x="561441" y="819556"/>
                  </a:lnTo>
                  <a:lnTo>
                    <a:pt x="561441" y="852017"/>
                  </a:lnTo>
                  <a:lnTo>
                    <a:pt x="501167" y="816838"/>
                  </a:lnTo>
                  <a:lnTo>
                    <a:pt x="502031" y="513207"/>
                  </a:lnTo>
                  <a:lnTo>
                    <a:pt x="501180" y="816838"/>
                  </a:lnTo>
                  <a:lnTo>
                    <a:pt x="561441" y="852017"/>
                  </a:lnTo>
                  <a:lnTo>
                    <a:pt x="561441" y="819556"/>
                  </a:lnTo>
                  <a:lnTo>
                    <a:pt x="527532" y="799973"/>
                  </a:lnTo>
                  <a:lnTo>
                    <a:pt x="529234" y="193535"/>
                  </a:lnTo>
                  <a:lnTo>
                    <a:pt x="483743" y="167271"/>
                  </a:lnTo>
                  <a:lnTo>
                    <a:pt x="483743" y="199402"/>
                  </a:lnTo>
                  <a:lnTo>
                    <a:pt x="251828" y="65684"/>
                  </a:lnTo>
                  <a:lnTo>
                    <a:pt x="267919" y="74726"/>
                  </a:lnTo>
                  <a:lnTo>
                    <a:pt x="483743" y="199402"/>
                  </a:lnTo>
                  <a:lnTo>
                    <a:pt x="483743" y="167271"/>
                  </a:lnTo>
                  <a:lnTo>
                    <a:pt x="258610" y="37261"/>
                  </a:lnTo>
                  <a:lnTo>
                    <a:pt x="213055" y="10960"/>
                  </a:lnTo>
                  <a:lnTo>
                    <a:pt x="201345" y="4203"/>
                  </a:lnTo>
                  <a:lnTo>
                    <a:pt x="201345" y="38023"/>
                  </a:lnTo>
                  <a:lnTo>
                    <a:pt x="199948" y="37274"/>
                  </a:lnTo>
                  <a:lnTo>
                    <a:pt x="201345" y="38023"/>
                  </a:lnTo>
                  <a:lnTo>
                    <a:pt x="201345" y="4203"/>
                  </a:lnTo>
                  <a:lnTo>
                    <a:pt x="194068" y="0"/>
                  </a:lnTo>
                  <a:lnTo>
                    <a:pt x="191350" y="1587"/>
                  </a:lnTo>
                  <a:lnTo>
                    <a:pt x="190576" y="5803"/>
                  </a:lnTo>
                  <a:lnTo>
                    <a:pt x="190868" y="10198"/>
                  </a:lnTo>
                  <a:lnTo>
                    <a:pt x="190550" y="9398"/>
                  </a:lnTo>
                  <a:lnTo>
                    <a:pt x="190550" y="8775"/>
                  </a:lnTo>
                  <a:lnTo>
                    <a:pt x="188836" y="604431"/>
                  </a:lnTo>
                  <a:lnTo>
                    <a:pt x="184086" y="601700"/>
                  </a:lnTo>
                  <a:lnTo>
                    <a:pt x="184086" y="635190"/>
                  </a:lnTo>
                  <a:lnTo>
                    <a:pt x="158216" y="619099"/>
                  </a:lnTo>
                  <a:lnTo>
                    <a:pt x="145415" y="611454"/>
                  </a:lnTo>
                  <a:lnTo>
                    <a:pt x="158216" y="619099"/>
                  </a:lnTo>
                  <a:lnTo>
                    <a:pt x="184086" y="635190"/>
                  </a:lnTo>
                  <a:lnTo>
                    <a:pt x="184086" y="601700"/>
                  </a:lnTo>
                  <a:lnTo>
                    <a:pt x="84721" y="544309"/>
                  </a:lnTo>
                  <a:lnTo>
                    <a:pt x="84721" y="576389"/>
                  </a:lnTo>
                  <a:lnTo>
                    <a:pt x="18846" y="539203"/>
                  </a:lnTo>
                  <a:lnTo>
                    <a:pt x="54279" y="558939"/>
                  </a:lnTo>
                  <a:lnTo>
                    <a:pt x="67119" y="566216"/>
                  </a:lnTo>
                  <a:lnTo>
                    <a:pt x="84721" y="576389"/>
                  </a:lnTo>
                  <a:lnTo>
                    <a:pt x="84721" y="544309"/>
                  </a:lnTo>
                  <a:lnTo>
                    <a:pt x="3111" y="497179"/>
                  </a:lnTo>
                  <a:lnTo>
                    <a:pt x="0" y="499008"/>
                  </a:lnTo>
                  <a:lnTo>
                    <a:pt x="1130" y="505066"/>
                  </a:lnTo>
                  <a:lnTo>
                    <a:pt x="5219" y="513194"/>
                  </a:lnTo>
                  <a:lnTo>
                    <a:pt x="5359" y="513486"/>
                  </a:lnTo>
                  <a:lnTo>
                    <a:pt x="18097" y="538772"/>
                  </a:lnTo>
                  <a:lnTo>
                    <a:pt x="18288" y="539153"/>
                  </a:lnTo>
                  <a:lnTo>
                    <a:pt x="18745" y="540080"/>
                  </a:lnTo>
                  <a:lnTo>
                    <a:pt x="51790" y="605586"/>
                  </a:lnTo>
                  <a:lnTo>
                    <a:pt x="350951" y="1200696"/>
                  </a:lnTo>
                  <a:lnTo>
                    <a:pt x="352259" y="1201635"/>
                  </a:lnTo>
                  <a:lnTo>
                    <a:pt x="353656" y="1202385"/>
                  </a:lnTo>
                  <a:lnTo>
                    <a:pt x="357162" y="1203553"/>
                  </a:lnTo>
                  <a:lnTo>
                    <a:pt x="359587" y="1203210"/>
                  </a:lnTo>
                  <a:lnTo>
                    <a:pt x="478713" y="1106944"/>
                  </a:lnTo>
                  <a:lnTo>
                    <a:pt x="649541" y="964742"/>
                  </a:lnTo>
                  <a:lnTo>
                    <a:pt x="692124" y="929640"/>
                  </a:lnTo>
                  <a:lnTo>
                    <a:pt x="716915" y="909307"/>
                  </a:lnTo>
                  <a:close/>
                </a:path>
              </a:pathLst>
            </a:custGeom>
            <a:solidFill>
              <a:srgbClr val="3CAB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5428510" y="3090314"/>
            <a:ext cx="1533912" cy="1348903"/>
            <a:chOff x="10793234" y="2342190"/>
            <a:chExt cx="3496945" cy="3500120"/>
          </a:xfrm>
        </p:grpSpPr>
        <p:sp>
          <p:nvSpPr>
            <p:cNvPr id="44" name="object 44"/>
            <p:cNvSpPr/>
            <p:nvPr/>
          </p:nvSpPr>
          <p:spPr>
            <a:xfrm>
              <a:off x="12495670" y="2488202"/>
              <a:ext cx="1602740" cy="2001520"/>
            </a:xfrm>
            <a:custGeom>
              <a:avLst/>
              <a:gdLst/>
              <a:ahLst/>
              <a:cxnLst/>
              <a:rect l="l" t="t" r="r" b="b"/>
              <a:pathLst>
                <a:path w="1602740" h="2001520">
                  <a:moveTo>
                    <a:pt x="1555915" y="1449768"/>
                  </a:moveTo>
                  <a:lnTo>
                    <a:pt x="1555089" y="1404607"/>
                  </a:lnTo>
                  <a:lnTo>
                    <a:pt x="1552384" y="1358925"/>
                  </a:lnTo>
                  <a:lnTo>
                    <a:pt x="1547850" y="1312811"/>
                  </a:lnTo>
                  <a:lnTo>
                    <a:pt x="1541526" y="1266329"/>
                  </a:lnTo>
                  <a:lnTo>
                    <a:pt x="1533461" y="1219568"/>
                  </a:lnTo>
                  <a:lnTo>
                    <a:pt x="1523695" y="1172591"/>
                  </a:lnTo>
                  <a:lnTo>
                    <a:pt x="1512277" y="1125486"/>
                  </a:lnTo>
                  <a:lnTo>
                    <a:pt x="1499260" y="1078331"/>
                  </a:lnTo>
                  <a:lnTo>
                    <a:pt x="1484668" y="1031189"/>
                  </a:lnTo>
                  <a:lnTo>
                    <a:pt x="1468551" y="984148"/>
                  </a:lnTo>
                  <a:lnTo>
                    <a:pt x="1450962" y="937285"/>
                  </a:lnTo>
                  <a:lnTo>
                    <a:pt x="1431937" y="890676"/>
                  </a:lnTo>
                  <a:lnTo>
                    <a:pt x="1411528" y="844397"/>
                  </a:lnTo>
                  <a:lnTo>
                    <a:pt x="1389773" y="798525"/>
                  </a:lnTo>
                  <a:lnTo>
                    <a:pt x="1366735" y="753135"/>
                  </a:lnTo>
                  <a:lnTo>
                    <a:pt x="1342428" y="708304"/>
                  </a:lnTo>
                  <a:lnTo>
                    <a:pt x="1316913" y="664121"/>
                  </a:lnTo>
                  <a:lnTo>
                    <a:pt x="1290231" y="620636"/>
                  </a:lnTo>
                  <a:lnTo>
                    <a:pt x="1262430" y="577964"/>
                  </a:lnTo>
                  <a:lnTo>
                    <a:pt x="1233563" y="536143"/>
                  </a:lnTo>
                  <a:lnTo>
                    <a:pt x="1203655" y="495274"/>
                  </a:lnTo>
                  <a:lnTo>
                    <a:pt x="1172756" y="455434"/>
                  </a:lnTo>
                  <a:lnTo>
                    <a:pt x="1140917" y="416699"/>
                  </a:lnTo>
                  <a:lnTo>
                    <a:pt x="1108189" y="379133"/>
                  </a:lnTo>
                  <a:lnTo>
                    <a:pt x="1074597" y="342811"/>
                  </a:lnTo>
                  <a:lnTo>
                    <a:pt x="1040193" y="307835"/>
                  </a:lnTo>
                  <a:lnTo>
                    <a:pt x="1005027" y="274256"/>
                  </a:lnTo>
                  <a:lnTo>
                    <a:pt x="969149" y="242176"/>
                  </a:lnTo>
                  <a:lnTo>
                    <a:pt x="932586" y="211645"/>
                  </a:lnTo>
                  <a:lnTo>
                    <a:pt x="895388" y="182753"/>
                  </a:lnTo>
                  <a:lnTo>
                    <a:pt x="857605" y="155587"/>
                  </a:lnTo>
                  <a:lnTo>
                    <a:pt x="819289" y="130213"/>
                  </a:lnTo>
                  <a:lnTo>
                    <a:pt x="780465" y="106705"/>
                  </a:lnTo>
                  <a:lnTo>
                    <a:pt x="733069" y="80962"/>
                  </a:lnTo>
                  <a:lnTo>
                    <a:pt x="686422" y="58864"/>
                  </a:lnTo>
                  <a:lnTo>
                    <a:pt x="640600" y="40360"/>
                  </a:lnTo>
                  <a:lnTo>
                    <a:pt x="595668" y="25387"/>
                  </a:lnTo>
                  <a:lnTo>
                    <a:pt x="551738" y="13906"/>
                  </a:lnTo>
                  <a:lnTo>
                    <a:pt x="508863" y="5892"/>
                  </a:lnTo>
                  <a:lnTo>
                    <a:pt x="467144" y="1257"/>
                  </a:lnTo>
                  <a:lnTo>
                    <a:pt x="426656" y="0"/>
                  </a:lnTo>
                  <a:lnTo>
                    <a:pt x="387489" y="2032"/>
                  </a:lnTo>
                  <a:lnTo>
                    <a:pt x="349707" y="7340"/>
                  </a:lnTo>
                  <a:lnTo>
                    <a:pt x="278650" y="27546"/>
                  </a:lnTo>
                  <a:lnTo>
                    <a:pt x="214172" y="60236"/>
                  </a:lnTo>
                  <a:lnTo>
                    <a:pt x="156895" y="105054"/>
                  </a:lnTo>
                  <a:lnTo>
                    <a:pt x="107480" y="161607"/>
                  </a:lnTo>
                  <a:lnTo>
                    <a:pt x="85928" y="194170"/>
                  </a:lnTo>
                  <a:lnTo>
                    <a:pt x="66586" y="229539"/>
                  </a:lnTo>
                  <a:lnTo>
                    <a:pt x="49542" y="267652"/>
                  </a:lnTo>
                  <a:lnTo>
                    <a:pt x="34874" y="308470"/>
                  </a:lnTo>
                  <a:lnTo>
                    <a:pt x="22656" y="351942"/>
                  </a:lnTo>
                  <a:lnTo>
                    <a:pt x="12979" y="398018"/>
                  </a:lnTo>
                  <a:lnTo>
                    <a:pt x="5918" y="446671"/>
                  </a:lnTo>
                  <a:lnTo>
                    <a:pt x="1574" y="497827"/>
                  </a:lnTo>
                  <a:lnTo>
                    <a:pt x="0" y="551459"/>
                  </a:lnTo>
                  <a:lnTo>
                    <a:pt x="825" y="596620"/>
                  </a:lnTo>
                  <a:lnTo>
                    <a:pt x="3517" y="642302"/>
                  </a:lnTo>
                  <a:lnTo>
                    <a:pt x="8051" y="688416"/>
                  </a:lnTo>
                  <a:lnTo>
                    <a:pt x="14376" y="734898"/>
                  </a:lnTo>
                  <a:lnTo>
                    <a:pt x="22428" y="781672"/>
                  </a:lnTo>
                  <a:lnTo>
                    <a:pt x="32194" y="828636"/>
                  </a:lnTo>
                  <a:lnTo>
                    <a:pt x="43611" y="875753"/>
                  </a:lnTo>
                  <a:lnTo>
                    <a:pt x="56629" y="922909"/>
                  </a:lnTo>
                  <a:lnTo>
                    <a:pt x="71221" y="970051"/>
                  </a:lnTo>
                  <a:lnTo>
                    <a:pt x="87337" y="1017092"/>
                  </a:lnTo>
                  <a:lnTo>
                    <a:pt x="104914" y="1063955"/>
                  </a:lnTo>
                  <a:lnTo>
                    <a:pt x="123939" y="1110564"/>
                  </a:lnTo>
                  <a:lnTo>
                    <a:pt x="144348" y="1156855"/>
                  </a:lnTo>
                  <a:lnTo>
                    <a:pt x="166090" y="1202728"/>
                  </a:lnTo>
                  <a:lnTo>
                    <a:pt x="189141" y="1248117"/>
                  </a:lnTo>
                  <a:lnTo>
                    <a:pt x="213436" y="1292948"/>
                  </a:lnTo>
                  <a:lnTo>
                    <a:pt x="238950" y="1337132"/>
                  </a:lnTo>
                  <a:lnTo>
                    <a:pt x="265633" y="1380604"/>
                  </a:lnTo>
                  <a:lnTo>
                    <a:pt x="293420" y="1423289"/>
                  </a:lnTo>
                  <a:lnTo>
                    <a:pt x="322300" y="1465110"/>
                  </a:lnTo>
                  <a:lnTo>
                    <a:pt x="352209" y="1505978"/>
                  </a:lnTo>
                  <a:lnTo>
                    <a:pt x="383095" y="1545818"/>
                  </a:lnTo>
                  <a:lnTo>
                    <a:pt x="414934" y="1584566"/>
                  </a:lnTo>
                  <a:lnTo>
                    <a:pt x="447662" y="1622132"/>
                  </a:lnTo>
                  <a:lnTo>
                    <a:pt x="481253" y="1658454"/>
                  </a:lnTo>
                  <a:lnTo>
                    <a:pt x="515658" y="1693430"/>
                  </a:lnTo>
                  <a:lnTo>
                    <a:pt x="550824" y="1727009"/>
                  </a:lnTo>
                  <a:lnTo>
                    <a:pt x="586701" y="1759102"/>
                  </a:lnTo>
                  <a:lnTo>
                    <a:pt x="623265" y="1789620"/>
                  </a:lnTo>
                  <a:lnTo>
                    <a:pt x="660463" y="1818513"/>
                  </a:lnTo>
                  <a:lnTo>
                    <a:pt x="698246" y="1845691"/>
                  </a:lnTo>
                  <a:lnTo>
                    <a:pt x="736561" y="1871065"/>
                  </a:lnTo>
                  <a:lnTo>
                    <a:pt x="775385" y="1894573"/>
                  </a:lnTo>
                  <a:lnTo>
                    <a:pt x="822782" y="1920303"/>
                  </a:lnTo>
                  <a:lnTo>
                    <a:pt x="869429" y="1942388"/>
                  </a:lnTo>
                  <a:lnTo>
                    <a:pt x="915263" y="1960892"/>
                  </a:lnTo>
                  <a:lnTo>
                    <a:pt x="960196" y="1975866"/>
                  </a:lnTo>
                  <a:lnTo>
                    <a:pt x="1004125" y="1987334"/>
                  </a:lnTo>
                  <a:lnTo>
                    <a:pt x="1047000" y="1995347"/>
                  </a:lnTo>
                  <a:lnTo>
                    <a:pt x="1088720" y="1999970"/>
                  </a:lnTo>
                  <a:lnTo>
                    <a:pt x="1129207" y="2001240"/>
                  </a:lnTo>
                  <a:lnTo>
                    <a:pt x="1168387" y="1999195"/>
                  </a:lnTo>
                  <a:lnTo>
                    <a:pt x="1206169" y="1993900"/>
                  </a:lnTo>
                  <a:lnTo>
                    <a:pt x="1277226" y="1973694"/>
                  </a:lnTo>
                  <a:lnTo>
                    <a:pt x="1341716" y="1940991"/>
                  </a:lnTo>
                  <a:lnTo>
                    <a:pt x="1398993" y="1896186"/>
                  </a:lnTo>
                  <a:lnTo>
                    <a:pt x="1448409" y="1839633"/>
                  </a:lnTo>
                  <a:lnTo>
                    <a:pt x="1469961" y="1807057"/>
                  </a:lnTo>
                  <a:lnTo>
                    <a:pt x="1489303" y="1771700"/>
                  </a:lnTo>
                  <a:lnTo>
                    <a:pt x="1506347" y="1733588"/>
                  </a:lnTo>
                  <a:lnTo>
                    <a:pt x="1521028" y="1692770"/>
                  </a:lnTo>
                  <a:lnTo>
                    <a:pt x="1533245" y="1649298"/>
                  </a:lnTo>
                  <a:lnTo>
                    <a:pt x="1542923" y="1603222"/>
                  </a:lnTo>
                  <a:lnTo>
                    <a:pt x="1549984" y="1554568"/>
                  </a:lnTo>
                  <a:lnTo>
                    <a:pt x="1554340" y="1503400"/>
                  </a:lnTo>
                  <a:lnTo>
                    <a:pt x="1555915" y="1449768"/>
                  </a:lnTo>
                  <a:close/>
                </a:path>
                <a:path w="1602740" h="2001520">
                  <a:moveTo>
                    <a:pt x="1578571" y="1848065"/>
                  </a:moveTo>
                  <a:lnTo>
                    <a:pt x="1572260" y="1852206"/>
                  </a:lnTo>
                  <a:lnTo>
                    <a:pt x="1553768" y="1863953"/>
                  </a:lnTo>
                  <a:lnTo>
                    <a:pt x="1560093" y="1860181"/>
                  </a:lnTo>
                  <a:lnTo>
                    <a:pt x="1566329" y="1856270"/>
                  </a:lnTo>
                  <a:lnTo>
                    <a:pt x="1572488" y="1852231"/>
                  </a:lnTo>
                  <a:lnTo>
                    <a:pt x="1578571" y="1848065"/>
                  </a:lnTo>
                  <a:close/>
                </a:path>
                <a:path w="1602740" h="2001520">
                  <a:moveTo>
                    <a:pt x="1602320" y="1830158"/>
                  </a:moveTo>
                  <a:lnTo>
                    <a:pt x="1596504" y="1834794"/>
                  </a:lnTo>
                  <a:lnTo>
                    <a:pt x="1590636" y="1839315"/>
                  </a:lnTo>
                  <a:lnTo>
                    <a:pt x="1584693" y="1843735"/>
                  </a:lnTo>
                  <a:lnTo>
                    <a:pt x="1578686" y="1848040"/>
                  </a:lnTo>
                  <a:lnTo>
                    <a:pt x="1581340" y="1846211"/>
                  </a:lnTo>
                  <a:lnTo>
                    <a:pt x="1584350" y="1844382"/>
                  </a:lnTo>
                  <a:lnTo>
                    <a:pt x="1586636" y="1842630"/>
                  </a:lnTo>
                  <a:lnTo>
                    <a:pt x="1591513" y="1838871"/>
                  </a:lnTo>
                  <a:lnTo>
                    <a:pt x="1596885" y="1834603"/>
                  </a:lnTo>
                  <a:lnTo>
                    <a:pt x="1602320" y="1830158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721297" y="2342190"/>
              <a:ext cx="1569085" cy="2118360"/>
            </a:xfrm>
            <a:custGeom>
              <a:avLst/>
              <a:gdLst/>
              <a:ahLst/>
              <a:cxnLst/>
              <a:rect l="l" t="t" r="r" b="b"/>
              <a:pathLst>
                <a:path w="1569084" h="2118360">
                  <a:moveTo>
                    <a:pt x="766925" y="98993"/>
                  </a:moveTo>
                  <a:lnTo>
                    <a:pt x="210037" y="98993"/>
                  </a:lnTo>
                  <a:lnTo>
                    <a:pt x="257744" y="101028"/>
                  </a:lnTo>
                  <a:lnTo>
                    <a:pt x="307065" y="107533"/>
                  </a:lnTo>
                  <a:lnTo>
                    <a:pt x="357876" y="118576"/>
                  </a:lnTo>
                  <a:lnTo>
                    <a:pt x="410054" y="134228"/>
                  </a:lnTo>
                  <a:lnTo>
                    <a:pt x="463477" y="154558"/>
                  </a:lnTo>
                  <a:lnTo>
                    <a:pt x="518021" y="179638"/>
                  </a:lnTo>
                  <a:lnTo>
                    <a:pt x="573563" y="209537"/>
                  </a:lnTo>
                  <a:lnTo>
                    <a:pt x="612616" y="233154"/>
                  </a:lnTo>
                  <a:lnTo>
                    <a:pt x="651183" y="258599"/>
                  </a:lnTo>
                  <a:lnTo>
                    <a:pt x="689222" y="285798"/>
                  </a:lnTo>
                  <a:lnTo>
                    <a:pt x="726692" y="314678"/>
                  </a:lnTo>
                  <a:lnTo>
                    <a:pt x="763549" y="345166"/>
                  </a:lnTo>
                  <a:lnTo>
                    <a:pt x="799753" y="377190"/>
                  </a:lnTo>
                  <a:lnTo>
                    <a:pt x="835260" y="410676"/>
                  </a:lnTo>
                  <a:lnTo>
                    <a:pt x="870029" y="445552"/>
                  </a:lnTo>
                  <a:lnTo>
                    <a:pt x="904018" y="481744"/>
                  </a:lnTo>
                  <a:lnTo>
                    <a:pt x="937184" y="519180"/>
                  </a:lnTo>
                  <a:lnTo>
                    <a:pt x="969486" y="557787"/>
                  </a:lnTo>
                  <a:lnTo>
                    <a:pt x="1000881" y="597492"/>
                  </a:lnTo>
                  <a:lnTo>
                    <a:pt x="1031328" y="638222"/>
                  </a:lnTo>
                  <a:lnTo>
                    <a:pt x="1060784" y="679903"/>
                  </a:lnTo>
                  <a:lnTo>
                    <a:pt x="1089206" y="722464"/>
                  </a:lnTo>
                  <a:lnTo>
                    <a:pt x="1116554" y="765832"/>
                  </a:lnTo>
                  <a:lnTo>
                    <a:pt x="1142785" y="809932"/>
                  </a:lnTo>
                  <a:lnTo>
                    <a:pt x="1167857" y="854693"/>
                  </a:lnTo>
                  <a:lnTo>
                    <a:pt x="1191728" y="900042"/>
                  </a:lnTo>
                  <a:lnTo>
                    <a:pt x="1214355" y="945905"/>
                  </a:lnTo>
                  <a:lnTo>
                    <a:pt x="1235697" y="992209"/>
                  </a:lnTo>
                  <a:lnTo>
                    <a:pt x="1255711" y="1038883"/>
                  </a:lnTo>
                  <a:lnTo>
                    <a:pt x="1274356" y="1085852"/>
                  </a:lnTo>
                  <a:lnTo>
                    <a:pt x="1291589" y="1133045"/>
                  </a:lnTo>
                  <a:lnTo>
                    <a:pt x="1307368" y="1180387"/>
                  </a:lnTo>
                  <a:lnTo>
                    <a:pt x="1321651" y="1227807"/>
                  </a:lnTo>
                  <a:lnTo>
                    <a:pt x="1334397" y="1275231"/>
                  </a:lnTo>
                  <a:lnTo>
                    <a:pt x="1345562" y="1322586"/>
                  </a:lnTo>
                  <a:lnTo>
                    <a:pt x="1355105" y="1369799"/>
                  </a:lnTo>
                  <a:lnTo>
                    <a:pt x="1362984" y="1416798"/>
                  </a:lnTo>
                  <a:lnTo>
                    <a:pt x="1369156" y="1463510"/>
                  </a:lnTo>
                  <a:lnTo>
                    <a:pt x="1373581" y="1509861"/>
                  </a:lnTo>
                  <a:lnTo>
                    <a:pt x="1376214" y="1555779"/>
                  </a:lnTo>
                  <a:lnTo>
                    <a:pt x="1377015" y="1601191"/>
                  </a:lnTo>
                  <a:lnTo>
                    <a:pt x="1375002" y="1663147"/>
                  </a:lnTo>
                  <a:lnTo>
                    <a:pt x="1369399" y="1721896"/>
                  </a:lnTo>
                  <a:lnTo>
                    <a:pt x="1360323" y="1777370"/>
                  </a:lnTo>
                  <a:lnTo>
                    <a:pt x="1347892" y="1829503"/>
                  </a:lnTo>
                  <a:lnTo>
                    <a:pt x="1332225" y="1878227"/>
                  </a:lnTo>
                  <a:lnTo>
                    <a:pt x="1313440" y="1923474"/>
                  </a:lnTo>
                  <a:lnTo>
                    <a:pt x="1291654" y="1965178"/>
                  </a:lnTo>
                  <a:lnTo>
                    <a:pt x="1266987" y="2003271"/>
                  </a:lnTo>
                  <a:lnTo>
                    <a:pt x="1239556" y="2037686"/>
                  </a:lnTo>
                  <a:lnTo>
                    <a:pt x="1209479" y="2068356"/>
                  </a:lnTo>
                  <a:lnTo>
                    <a:pt x="1176874" y="2095213"/>
                  </a:lnTo>
                  <a:lnTo>
                    <a:pt x="1141860" y="2118191"/>
                  </a:lnTo>
                  <a:lnTo>
                    <a:pt x="1328148" y="2010005"/>
                  </a:lnTo>
                  <a:lnTo>
                    <a:pt x="1334470" y="2006187"/>
                  </a:lnTo>
                  <a:lnTo>
                    <a:pt x="1340717" y="2002271"/>
                  </a:lnTo>
                  <a:lnTo>
                    <a:pt x="1346891" y="1998221"/>
                  </a:lnTo>
                  <a:lnTo>
                    <a:pt x="1352995" y="1994037"/>
                  </a:lnTo>
                  <a:lnTo>
                    <a:pt x="1390018" y="1965088"/>
                  </a:lnTo>
                  <a:lnTo>
                    <a:pt x="1428861" y="1926989"/>
                  </a:lnTo>
                  <a:lnTo>
                    <a:pt x="1461409" y="1885069"/>
                  </a:lnTo>
                  <a:lnTo>
                    <a:pt x="1505176" y="1809071"/>
                  </a:lnTo>
                  <a:lnTo>
                    <a:pt x="1525454" y="1758730"/>
                  </a:lnTo>
                  <a:lnTo>
                    <a:pt x="1539846" y="1712444"/>
                  </a:lnTo>
                  <a:lnTo>
                    <a:pt x="1549293" y="1674109"/>
                  </a:lnTo>
                  <a:lnTo>
                    <a:pt x="1562784" y="1593773"/>
                  </a:lnTo>
                  <a:lnTo>
                    <a:pt x="1567230" y="1538969"/>
                  </a:lnTo>
                  <a:lnTo>
                    <a:pt x="1568858" y="1487629"/>
                  </a:lnTo>
                  <a:lnTo>
                    <a:pt x="1568454" y="1444172"/>
                  </a:lnTo>
                  <a:lnTo>
                    <a:pt x="1562185" y="1359690"/>
                  </a:lnTo>
                  <a:lnTo>
                    <a:pt x="1553851" y="1291662"/>
                  </a:lnTo>
                  <a:lnTo>
                    <a:pt x="1546822" y="1251945"/>
                  </a:lnTo>
                  <a:lnTo>
                    <a:pt x="1536516" y="1201167"/>
                  </a:lnTo>
                  <a:lnTo>
                    <a:pt x="1526148" y="1157690"/>
                  </a:lnTo>
                  <a:lnTo>
                    <a:pt x="1516246" y="1120823"/>
                  </a:lnTo>
                  <a:lnTo>
                    <a:pt x="1498737" y="1061707"/>
                  </a:lnTo>
                  <a:lnTo>
                    <a:pt x="1472498" y="985801"/>
                  </a:lnTo>
                  <a:lnTo>
                    <a:pt x="1454434" y="939311"/>
                  </a:lnTo>
                  <a:lnTo>
                    <a:pt x="1432790" y="887963"/>
                  </a:lnTo>
                  <a:lnTo>
                    <a:pt x="1407355" y="832379"/>
                  </a:lnTo>
                  <a:lnTo>
                    <a:pt x="1377916" y="773185"/>
                  </a:lnTo>
                  <a:lnTo>
                    <a:pt x="1349525" y="720434"/>
                  </a:lnTo>
                  <a:lnTo>
                    <a:pt x="1324412" y="676842"/>
                  </a:lnTo>
                  <a:lnTo>
                    <a:pt x="1304463" y="644017"/>
                  </a:lnTo>
                  <a:lnTo>
                    <a:pt x="1268824" y="588437"/>
                  </a:lnTo>
                  <a:lnTo>
                    <a:pt x="1226436" y="528299"/>
                  </a:lnTo>
                  <a:lnTo>
                    <a:pt x="1193031" y="483340"/>
                  </a:lnTo>
                  <a:lnTo>
                    <a:pt x="1161845" y="444056"/>
                  </a:lnTo>
                  <a:lnTo>
                    <a:pt x="1127417" y="403246"/>
                  </a:lnTo>
                  <a:lnTo>
                    <a:pt x="1084050" y="355124"/>
                  </a:lnTo>
                  <a:lnTo>
                    <a:pt x="1057172" y="326798"/>
                  </a:lnTo>
                  <a:lnTo>
                    <a:pt x="1007731" y="279255"/>
                  </a:lnTo>
                  <a:lnTo>
                    <a:pt x="966263" y="241640"/>
                  </a:lnTo>
                  <a:lnTo>
                    <a:pt x="919430" y="202353"/>
                  </a:lnTo>
                  <a:lnTo>
                    <a:pt x="879392" y="172062"/>
                  </a:lnTo>
                  <a:lnTo>
                    <a:pt x="829350" y="137486"/>
                  </a:lnTo>
                  <a:lnTo>
                    <a:pt x="770112" y="100734"/>
                  </a:lnTo>
                  <a:lnTo>
                    <a:pt x="766925" y="98993"/>
                  </a:lnTo>
                  <a:close/>
                </a:path>
                <a:path w="1569084" h="2118360">
                  <a:moveTo>
                    <a:pt x="513624" y="0"/>
                  </a:moveTo>
                  <a:lnTo>
                    <a:pt x="302692" y="0"/>
                  </a:lnTo>
                  <a:lnTo>
                    <a:pt x="295284" y="1610"/>
                  </a:lnTo>
                  <a:lnTo>
                    <a:pt x="248212" y="15993"/>
                  </a:lnTo>
                  <a:lnTo>
                    <a:pt x="227616" y="24694"/>
                  </a:lnTo>
                  <a:lnTo>
                    <a:pt x="217046" y="29384"/>
                  </a:lnTo>
                  <a:lnTo>
                    <a:pt x="206607" y="34316"/>
                  </a:lnTo>
                  <a:lnTo>
                    <a:pt x="196327" y="39544"/>
                  </a:lnTo>
                  <a:lnTo>
                    <a:pt x="186235" y="45123"/>
                  </a:lnTo>
                  <a:lnTo>
                    <a:pt x="0" y="153392"/>
                  </a:lnTo>
                  <a:lnTo>
                    <a:pt x="37797" y="134135"/>
                  </a:lnTo>
                  <a:lnTo>
                    <a:pt x="77823" y="118997"/>
                  </a:lnTo>
                  <a:lnTo>
                    <a:pt x="119953" y="108047"/>
                  </a:lnTo>
                  <a:lnTo>
                    <a:pt x="164065" y="101355"/>
                  </a:lnTo>
                  <a:lnTo>
                    <a:pt x="210037" y="98993"/>
                  </a:lnTo>
                  <a:lnTo>
                    <a:pt x="766925" y="98993"/>
                  </a:lnTo>
                  <a:lnTo>
                    <a:pt x="725906" y="76616"/>
                  </a:lnTo>
                  <a:lnTo>
                    <a:pt x="675512" y="52258"/>
                  </a:lnTo>
                  <a:lnTo>
                    <a:pt x="638577" y="36998"/>
                  </a:lnTo>
                  <a:lnTo>
                    <a:pt x="586236" y="19603"/>
                  </a:lnTo>
                  <a:lnTo>
                    <a:pt x="533250" y="4360"/>
                  </a:lnTo>
                  <a:lnTo>
                    <a:pt x="516983" y="630"/>
                  </a:lnTo>
                  <a:lnTo>
                    <a:pt x="513624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480567" y="2446210"/>
              <a:ext cx="1617980" cy="2070100"/>
            </a:xfrm>
            <a:custGeom>
              <a:avLst/>
              <a:gdLst/>
              <a:ahLst/>
              <a:cxnLst/>
              <a:rect l="l" t="t" r="r" b="b"/>
              <a:pathLst>
                <a:path w="1617980" h="2070100">
                  <a:moveTo>
                    <a:pt x="498470" y="0"/>
                  </a:moveTo>
                  <a:lnTo>
                    <a:pt x="404788" y="0"/>
                  </a:lnTo>
                  <a:lnTo>
                    <a:pt x="360675" y="12700"/>
                  </a:lnTo>
                  <a:lnTo>
                    <a:pt x="318542" y="25400"/>
                  </a:lnTo>
                  <a:lnTo>
                    <a:pt x="278515" y="38100"/>
                  </a:lnTo>
                  <a:lnTo>
                    <a:pt x="240715" y="50800"/>
                  </a:lnTo>
                  <a:lnTo>
                    <a:pt x="224834" y="63500"/>
                  </a:lnTo>
                  <a:lnTo>
                    <a:pt x="208093" y="76200"/>
                  </a:lnTo>
                  <a:lnTo>
                    <a:pt x="191752" y="88900"/>
                  </a:lnTo>
                  <a:lnTo>
                    <a:pt x="177073" y="101600"/>
                  </a:lnTo>
                  <a:lnTo>
                    <a:pt x="165000" y="114300"/>
                  </a:lnTo>
                  <a:lnTo>
                    <a:pt x="152529" y="127000"/>
                  </a:lnTo>
                  <a:lnTo>
                    <a:pt x="140623" y="139700"/>
                  </a:lnTo>
                  <a:lnTo>
                    <a:pt x="130247" y="152400"/>
                  </a:lnTo>
                  <a:lnTo>
                    <a:pt x="120161" y="165100"/>
                  </a:lnTo>
                  <a:lnTo>
                    <a:pt x="109487" y="177800"/>
                  </a:lnTo>
                  <a:lnTo>
                    <a:pt x="99329" y="190500"/>
                  </a:lnTo>
                  <a:lnTo>
                    <a:pt x="90793" y="203200"/>
                  </a:lnTo>
                  <a:lnTo>
                    <a:pt x="85406" y="215900"/>
                  </a:lnTo>
                  <a:lnTo>
                    <a:pt x="79542" y="228600"/>
                  </a:lnTo>
                  <a:lnTo>
                    <a:pt x="73827" y="241300"/>
                  </a:lnTo>
                  <a:lnTo>
                    <a:pt x="68887" y="241300"/>
                  </a:lnTo>
                  <a:lnTo>
                    <a:pt x="61643" y="266700"/>
                  </a:lnTo>
                  <a:lnTo>
                    <a:pt x="54134" y="279400"/>
                  </a:lnTo>
                  <a:lnTo>
                    <a:pt x="47057" y="292100"/>
                  </a:lnTo>
                  <a:lnTo>
                    <a:pt x="41108" y="317500"/>
                  </a:lnTo>
                  <a:lnTo>
                    <a:pt x="22759" y="381000"/>
                  </a:lnTo>
                  <a:lnTo>
                    <a:pt x="10818" y="431800"/>
                  </a:lnTo>
                  <a:lnTo>
                    <a:pt x="3941" y="495300"/>
                  </a:lnTo>
                  <a:lnTo>
                    <a:pt x="783" y="546100"/>
                  </a:lnTo>
                  <a:lnTo>
                    <a:pt x="0" y="584200"/>
                  </a:lnTo>
                  <a:lnTo>
                    <a:pt x="901" y="635000"/>
                  </a:lnTo>
                  <a:lnTo>
                    <a:pt x="3346" y="673100"/>
                  </a:lnTo>
                  <a:lnTo>
                    <a:pt x="6642" y="711200"/>
                  </a:lnTo>
                  <a:lnTo>
                    <a:pt x="19370" y="800100"/>
                  </a:lnTo>
                  <a:lnTo>
                    <a:pt x="29143" y="850900"/>
                  </a:lnTo>
                  <a:lnTo>
                    <a:pt x="36901" y="889000"/>
                  </a:lnTo>
                  <a:lnTo>
                    <a:pt x="51190" y="939800"/>
                  </a:lnTo>
                  <a:lnTo>
                    <a:pt x="61549" y="977900"/>
                  </a:lnTo>
                  <a:lnTo>
                    <a:pt x="73237" y="1016000"/>
                  </a:lnTo>
                  <a:lnTo>
                    <a:pt x="88280" y="1054100"/>
                  </a:lnTo>
                  <a:lnTo>
                    <a:pt x="111397" y="1117600"/>
                  </a:lnTo>
                  <a:lnTo>
                    <a:pt x="132111" y="1168400"/>
                  </a:lnTo>
                  <a:lnTo>
                    <a:pt x="147084" y="1206500"/>
                  </a:lnTo>
                  <a:lnTo>
                    <a:pt x="152979" y="1219200"/>
                  </a:lnTo>
                  <a:lnTo>
                    <a:pt x="178320" y="1270000"/>
                  </a:lnTo>
                  <a:lnTo>
                    <a:pt x="198344" y="1308100"/>
                  </a:lnTo>
                  <a:lnTo>
                    <a:pt x="215565" y="1333500"/>
                  </a:lnTo>
                  <a:lnTo>
                    <a:pt x="232495" y="1371600"/>
                  </a:lnTo>
                  <a:lnTo>
                    <a:pt x="254261" y="1409700"/>
                  </a:lnTo>
                  <a:lnTo>
                    <a:pt x="278130" y="1447800"/>
                  </a:lnTo>
                  <a:lnTo>
                    <a:pt x="302364" y="1473200"/>
                  </a:lnTo>
                  <a:lnTo>
                    <a:pt x="325225" y="1511300"/>
                  </a:lnTo>
                  <a:lnTo>
                    <a:pt x="336911" y="1536700"/>
                  </a:lnTo>
                  <a:lnTo>
                    <a:pt x="349931" y="1549400"/>
                  </a:lnTo>
                  <a:lnTo>
                    <a:pt x="363250" y="1562100"/>
                  </a:lnTo>
                  <a:lnTo>
                    <a:pt x="375831" y="1587500"/>
                  </a:lnTo>
                  <a:lnTo>
                    <a:pt x="388566" y="1600200"/>
                  </a:lnTo>
                  <a:lnTo>
                    <a:pt x="402358" y="1612900"/>
                  </a:lnTo>
                  <a:lnTo>
                    <a:pt x="416375" y="1638300"/>
                  </a:lnTo>
                  <a:lnTo>
                    <a:pt x="429787" y="1651000"/>
                  </a:lnTo>
                  <a:lnTo>
                    <a:pt x="456325" y="1676400"/>
                  </a:lnTo>
                  <a:lnTo>
                    <a:pt x="485287" y="1714500"/>
                  </a:lnTo>
                  <a:lnTo>
                    <a:pt x="514577" y="1739900"/>
                  </a:lnTo>
                  <a:lnTo>
                    <a:pt x="542098" y="1765300"/>
                  </a:lnTo>
                  <a:lnTo>
                    <a:pt x="565244" y="1790700"/>
                  </a:lnTo>
                  <a:lnTo>
                    <a:pt x="590763" y="1816100"/>
                  </a:lnTo>
                  <a:lnTo>
                    <a:pt x="622040" y="1841500"/>
                  </a:lnTo>
                  <a:lnTo>
                    <a:pt x="662461" y="1866900"/>
                  </a:lnTo>
                  <a:lnTo>
                    <a:pt x="672317" y="1879600"/>
                  </a:lnTo>
                  <a:lnTo>
                    <a:pt x="698854" y="1905000"/>
                  </a:lnTo>
                  <a:lnTo>
                    <a:pt x="738657" y="1930400"/>
                  </a:lnTo>
                  <a:lnTo>
                    <a:pt x="788311" y="1955800"/>
                  </a:lnTo>
                  <a:lnTo>
                    <a:pt x="825870" y="1981200"/>
                  </a:lnTo>
                  <a:lnTo>
                    <a:pt x="858082" y="1993900"/>
                  </a:lnTo>
                  <a:lnTo>
                    <a:pt x="886994" y="2006600"/>
                  </a:lnTo>
                  <a:lnTo>
                    <a:pt x="914652" y="2019300"/>
                  </a:lnTo>
                  <a:lnTo>
                    <a:pt x="939061" y="2032000"/>
                  </a:lnTo>
                  <a:lnTo>
                    <a:pt x="970741" y="2044700"/>
                  </a:lnTo>
                  <a:lnTo>
                    <a:pt x="1009710" y="2057400"/>
                  </a:lnTo>
                  <a:lnTo>
                    <a:pt x="1055988" y="2070100"/>
                  </a:lnTo>
                  <a:lnTo>
                    <a:pt x="1256511" y="2070100"/>
                  </a:lnTo>
                  <a:lnTo>
                    <a:pt x="1282693" y="2057400"/>
                  </a:lnTo>
                  <a:lnTo>
                    <a:pt x="1313075" y="2057400"/>
                  </a:lnTo>
                  <a:lnTo>
                    <a:pt x="1337891" y="2044700"/>
                  </a:lnTo>
                  <a:lnTo>
                    <a:pt x="1062112" y="2044700"/>
                  </a:lnTo>
                  <a:lnTo>
                    <a:pt x="930377" y="2006600"/>
                  </a:lnTo>
                  <a:lnTo>
                    <a:pt x="884547" y="1993900"/>
                  </a:lnTo>
                  <a:lnTo>
                    <a:pt x="790499" y="1943100"/>
                  </a:lnTo>
                  <a:lnTo>
                    <a:pt x="713352" y="1892300"/>
                  </a:lnTo>
                  <a:lnTo>
                    <a:pt x="675571" y="1866900"/>
                  </a:lnTo>
                  <a:lnTo>
                    <a:pt x="638377" y="1841500"/>
                  </a:lnTo>
                  <a:lnTo>
                    <a:pt x="601816" y="1803400"/>
                  </a:lnTo>
                  <a:lnTo>
                    <a:pt x="565930" y="1778000"/>
                  </a:lnTo>
                  <a:lnTo>
                    <a:pt x="530766" y="1739900"/>
                  </a:lnTo>
                  <a:lnTo>
                    <a:pt x="496367" y="1701800"/>
                  </a:lnTo>
                  <a:lnTo>
                    <a:pt x="462778" y="1676400"/>
                  </a:lnTo>
                  <a:lnTo>
                    <a:pt x="430043" y="1638300"/>
                  </a:lnTo>
                  <a:lnTo>
                    <a:pt x="398206" y="1600200"/>
                  </a:lnTo>
                  <a:lnTo>
                    <a:pt x="367313" y="1549400"/>
                  </a:lnTo>
                  <a:lnTo>
                    <a:pt x="337407" y="1511300"/>
                  </a:lnTo>
                  <a:lnTo>
                    <a:pt x="308533" y="1473200"/>
                  </a:lnTo>
                  <a:lnTo>
                    <a:pt x="280735" y="1435100"/>
                  </a:lnTo>
                  <a:lnTo>
                    <a:pt x="254059" y="1384300"/>
                  </a:lnTo>
                  <a:lnTo>
                    <a:pt x="228547" y="1346200"/>
                  </a:lnTo>
                  <a:lnTo>
                    <a:pt x="204246" y="1295400"/>
                  </a:lnTo>
                  <a:lnTo>
                    <a:pt x="181198" y="1257300"/>
                  </a:lnTo>
                  <a:lnTo>
                    <a:pt x="159449" y="1206500"/>
                  </a:lnTo>
                  <a:lnTo>
                    <a:pt x="139043" y="1155700"/>
                  </a:lnTo>
                  <a:lnTo>
                    <a:pt x="120025" y="1117600"/>
                  </a:lnTo>
                  <a:lnTo>
                    <a:pt x="102439" y="1066800"/>
                  </a:lnTo>
                  <a:lnTo>
                    <a:pt x="86329" y="1016000"/>
                  </a:lnTo>
                  <a:lnTo>
                    <a:pt x="71739" y="965200"/>
                  </a:lnTo>
                  <a:lnTo>
                    <a:pt x="58715" y="927100"/>
                  </a:lnTo>
                  <a:lnTo>
                    <a:pt x="47301" y="876300"/>
                  </a:lnTo>
                  <a:lnTo>
                    <a:pt x="37541" y="825500"/>
                  </a:lnTo>
                  <a:lnTo>
                    <a:pt x="29480" y="787400"/>
                  </a:lnTo>
                  <a:lnTo>
                    <a:pt x="23161" y="736600"/>
                  </a:lnTo>
                  <a:lnTo>
                    <a:pt x="18631" y="685800"/>
                  </a:lnTo>
                  <a:lnTo>
                    <a:pt x="15932" y="647700"/>
                  </a:lnTo>
                  <a:lnTo>
                    <a:pt x="15109" y="596900"/>
                  </a:lnTo>
                  <a:lnTo>
                    <a:pt x="16679" y="546100"/>
                  </a:lnTo>
                  <a:lnTo>
                    <a:pt x="21033" y="495300"/>
                  </a:lnTo>
                  <a:lnTo>
                    <a:pt x="28089" y="444500"/>
                  </a:lnTo>
                  <a:lnTo>
                    <a:pt x="37764" y="406400"/>
                  </a:lnTo>
                  <a:lnTo>
                    <a:pt x="49979" y="355600"/>
                  </a:lnTo>
                  <a:lnTo>
                    <a:pt x="64650" y="317500"/>
                  </a:lnTo>
                  <a:lnTo>
                    <a:pt x="81696" y="279400"/>
                  </a:lnTo>
                  <a:lnTo>
                    <a:pt x="101035" y="241300"/>
                  </a:lnTo>
                  <a:lnTo>
                    <a:pt x="122586" y="215900"/>
                  </a:lnTo>
                  <a:lnTo>
                    <a:pt x="146268" y="177800"/>
                  </a:lnTo>
                  <a:lnTo>
                    <a:pt x="171997" y="152400"/>
                  </a:lnTo>
                  <a:lnTo>
                    <a:pt x="199693" y="127000"/>
                  </a:lnTo>
                  <a:lnTo>
                    <a:pt x="229274" y="114300"/>
                  </a:lnTo>
                  <a:lnTo>
                    <a:pt x="260658" y="88900"/>
                  </a:lnTo>
                  <a:lnTo>
                    <a:pt x="293764" y="76200"/>
                  </a:lnTo>
                  <a:lnTo>
                    <a:pt x="328510" y="63500"/>
                  </a:lnTo>
                  <a:lnTo>
                    <a:pt x="364814" y="50800"/>
                  </a:lnTo>
                  <a:lnTo>
                    <a:pt x="704208" y="50800"/>
                  </a:lnTo>
                  <a:lnTo>
                    <a:pt x="547792" y="12700"/>
                  </a:lnTo>
                  <a:lnTo>
                    <a:pt x="498470" y="0"/>
                  </a:lnTo>
                  <a:close/>
                </a:path>
                <a:path w="1617980" h="2070100">
                  <a:moveTo>
                    <a:pt x="704208" y="50800"/>
                  </a:moveTo>
                  <a:lnTo>
                    <a:pt x="523976" y="50800"/>
                  </a:lnTo>
                  <a:lnTo>
                    <a:pt x="566845" y="63500"/>
                  </a:lnTo>
                  <a:lnTo>
                    <a:pt x="701534" y="101600"/>
                  </a:lnTo>
                  <a:lnTo>
                    <a:pt x="795577" y="152400"/>
                  </a:lnTo>
                  <a:lnTo>
                    <a:pt x="834398" y="177800"/>
                  </a:lnTo>
                  <a:lnTo>
                    <a:pt x="910499" y="228600"/>
                  </a:lnTo>
                  <a:lnTo>
                    <a:pt x="947691" y="254000"/>
                  </a:lnTo>
                  <a:lnTo>
                    <a:pt x="984252" y="292100"/>
                  </a:lnTo>
                  <a:lnTo>
                    <a:pt x="1020137" y="317500"/>
                  </a:lnTo>
                  <a:lnTo>
                    <a:pt x="1055301" y="355600"/>
                  </a:lnTo>
                  <a:lnTo>
                    <a:pt x="1089700" y="393700"/>
                  </a:lnTo>
                  <a:lnTo>
                    <a:pt x="1123290" y="431800"/>
                  </a:lnTo>
                  <a:lnTo>
                    <a:pt x="1156026" y="469900"/>
                  </a:lnTo>
                  <a:lnTo>
                    <a:pt x="1187863" y="508000"/>
                  </a:lnTo>
                  <a:lnTo>
                    <a:pt x="1218758" y="546100"/>
                  </a:lnTo>
                  <a:lnTo>
                    <a:pt x="1248666" y="584200"/>
                  </a:lnTo>
                  <a:lnTo>
                    <a:pt x="1277542" y="622300"/>
                  </a:lnTo>
                  <a:lnTo>
                    <a:pt x="1305341" y="673100"/>
                  </a:lnTo>
                  <a:lnTo>
                    <a:pt x="1332020" y="711200"/>
                  </a:lnTo>
                  <a:lnTo>
                    <a:pt x="1357534" y="762000"/>
                  </a:lnTo>
                  <a:lnTo>
                    <a:pt x="1381839" y="800100"/>
                  </a:lnTo>
                  <a:lnTo>
                    <a:pt x="1404889" y="850900"/>
                  </a:lnTo>
                  <a:lnTo>
                    <a:pt x="1426641" y="889000"/>
                  </a:lnTo>
                  <a:lnTo>
                    <a:pt x="1447051" y="939800"/>
                  </a:lnTo>
                  <a:lnTo>
                    <a:pt x="1466072" y="990600"/>
                  </a:lnTo>
                  <a:lnTo>
                    <a:pt x="1483662" y="1028700"/>
                  </a:lnTo>
                  <a:lnTo>
                    <a:pt x="1499776" y="1079500"/>
                  </a:lnTo>
                  <a:lnTo>
                    <a:pt x="1514369" y="1130300"/>
                  </a:lnTo>
                  <a:lnTo>
                    <a:pt x="1527397" y="1168400"/>
                  </a:lnTo>
                  <a:lnTo>
                    <a:pt x="1538815" y="1219200"/>
                  </a:lnTo>
                  <a:lnTo>
                    <a:pt x="1548579" y="1270000"/>
                  </a:lnTo>
                  <a:lnTo>
                    <a:pt x="1556644" y="1320800"/>
                  </a:lnTo>
                  <a:lnTo>
                    <a:pt x="1562966" y="1358900"/>
                  </a:lnTo>
                  <a:lnTo>
                    <a:pt x="1567501" y="1409700"/>
                  </a:lnTo>
                  <a:lnTo>
                    <a:pt x="1570204" y="1447800"/>
                  </a:lnTo>
                  <a:lnTo>
                    <a:pt x="1571030" y="1498600"/>
                  </a:lnTo>
                  <a:lnTo>
                    <a:pt x="1569455" y="1549400"/>
                  </a:lnTo>
                  <a:lnTo>
                    <a:pt x="1565098" y="1600200"/>
                  </a:lnTo>
                  <a:lnTo>
                    <a:pt x="1558038" y="1651000"/>
                  </a:lnTo>
                  <a:lnTo>
                    <a:pt x="1548359" y="1701800"/>
                  </a:lnTo>
                  <a:lnTo>
                    <a:pt x="1536141" y="1739900"/>
                  </a:lnTo>
                  <a:lnTo>
                    <a:pt x="1521467" y="1778000"/>
                  </a:lnTo>
                  <a:lnTo>
                    <a:pt x="1504418" y="1816100"/>
                  </a:lnTo>
                  <a:lnTo>
                    <a:pt x="1485076" y="1854200"/>
                  </a:lnTo>
                  <a:lnTo>
                    <a:pt x="1463523" y="1892300"/>
                  </a:lnTo>
                  <a:lnTo>
                    <a:pt x="1414108" y="1943100"/>
                  </a:lnTo>
                  <a:lnTo>
                    <a:pt x="1356827" y="1993900"/>
                  </a:lnTo>
                  <a:lnTo>
                    <a:pt x="1292333" y="2019300"/>
                  </a:lnTo>
                  <a:lnTo>
                    <a:pt x="1221281" y="2044700"/>
                  </a:lnTo>
                  <a:lnTo>
                    <a:pt x="1337891" y="2044700"/>
                  </a:lnTo>
                  <a:lnTo>
                    <a:pt x="1382596" y="2019300"/>
                  </a:lnTo>
                  <a:lnTo>
                    <a:pt x="1417610" y="1993900"/>
                  </a:lnTo>
                  <a:lnTo>
                    <a:pt x="1450214" y="1968500"/>
                  </a:lnTo>
                  <a:lnTo>
                    <a:pt x="1480290" y="1943100"/>
                  </a:lnTo>
                  <a:lnTo>
                    <a:pt x="1507721" y="1905000"/>
                  </a:lnTo>
                  <a:lnTo>
                    <a:pt x="1532387" y="1866900"/>
                  </a:lnTo>
                  <a:lnTo>
                    <a:pt x="1554172" y="1828800"/>
                  </a:lnTo>
                  <a:lnTo>
                    <a:pt x="1572957" y="1778000"/>
                  </a:lnTo>
                  <a:lnTo>
                    <a:pt x="1588624" y="1727200"/>
                  </a:lnTo>
                  <a:lnTo>
                    <a:pt x="1601054" y="1676400"/>
                  </a:lnTo>
                  <a:lnTo>
                    <a:pt x="1610131" y="1625600"/>
                  </a:lnTo>
                  <a:lnTo>
                    <a:pt x="1615736" y="1562100"/>
                  </a:lnTo>
                  <a:lnTo>
                    <a:pt x="1617751" y="1498600"/>
                  </a:lnTo>
                  <a:lnTo>
                    <a:pt x="1616949" y="1460500"/>
                  </a:lnTo>
                  <a:lnTo>
                    <a:pt x="1614315" y="1409700"/>
                  </a:lnTo>
                  <a:lnTo>
                    <a:pt x="1609890" y="1371600"/>
                  </a:lnTo>
                  <a:lnTo>
                    <a:pt x="1603717" y="1320800"/>
                  </a:lnTo>
                  <a:lnTo>
                    <a:pt x="1595837" y="1270000"/>
                  </a:lnTo>
                  <a:lnTo>
                    <a:pt x="1586293" y="1219200"/>
                  </a:lnTo>
                  <a:lnTo>
                    <a:pt x="1575128" y="1181100"/>
                  </a:lnTo>
                  <a:lnTo>
                    <a:pt x="1562382" y="1130300"/>
                  </a:lnTo>
                  <a:lnTo>
                    <a:pt x="1548098" y="1079500"/>
                  </a:lnTo>
                  <a:lnTo>
                    <a:pt x="1532318" y="1041400"/>
                  </a:lnTo>
                  <a:lnTo>
                    <a:pt x="1515085" y="990600"/>
                  </a:lnTo>
                  <a:lnTo>
                    <a:pt x="1496440" y="939800"/>
                  </a:lnTo>
                  <a:lnTo>
                    <a:pt x="1476425" y="889000"/>
                  </a:lnTo>
                  <a:lnTo>
                    <a:pt x="1455083" y="850900"/>
                  </a:lnTo>
                  <a:lnTo>
                    <a:pt x="1432456" y="800100"/>
                  </a:lnTo>
                  <a:lnTo>
                    <a:pt x="1408585" y="762000"/>
                  </a:lnTo>
                  <a:lnTo>
                    <a:pt x="1383514" y="711200"/>
                  </a:lnTo>
                  <a:lnTo>
                    <a:pt x="1357283" y="673100"/>
                  </a:lnTo>
                  <a:lnTo>
                    <a:pt x="1329935" y="622300"/>
                  </a:lnTo>
                  <a:lnTo>
                    <a:pt x="1301512" y="584200"/>
                  </a:lnTo>
                  <a:lnTo>
                    <a:pt x="1272056" y="546100"/>
                  </a:lnTo>
                  <a:lnTo>
                    <a:pt x="1241610" y="495300"/>
                  </a:lnTo>
                  <a:lnTo>
                    <a:pt x="1210215" y="457200"/>
                  </a:lnTo>
                  <a:lnTo>
                    <a:pt x="1177914" y="419100"/>
                  </a:lnTo>
                  <a:lnTo>
                    <a:pt x="1144748" y="381000"/>
                  </a:lnTo>
                  <a:lnTo>
                    <a:pt x="1110759" y="342900"/>
                  </a:lnTo>
                  <a:lnTo>
                    <a:pt x="1075991" y="317500"/>
                  </a:lnTo>
                  <a:lnTo>
                    <a:pt x="1040484" y="279400"/>
                  </a:lnTo>
                  <a:lnTo>
                    <a:pt x="1004281" y="241300"/>
                  </a:lnTo>
                  <a:lnTo>
                    <a:pt x="967425" y="215900"/>
                  </a:lnTo>
                  <a:lnTo>
                    <a:pt x="929956" y="190500"/>
                  </a:lnTo>
                  <a:lnTo>
                    <a:pt x="853351" y="139700"/>
                  </a:lnTo>
                  <a:lnTo>
                    <a:pt x="814299" y="114300"/>
                  </a:lnTo>
                  <a:lnTo>
                    <a:pt x="758754" y="76200"/>
                  </a:lnTo>
                  <a:lnTo>
                    <a:pt x="704208" y="5080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604077" y="2414984"/>
              <a:ext cx="1284578" cy="2127526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0937296" y="3929692"/>
              <a:ext cx="3338829" cy="1912620"/>
            </a:xfrm>
            <a:custGeom>
              <a:avLst/>
              <a:gdLst/>
              <a:ahLst/>
              <a:cxnLst/>
              <a:rect l="l" t="t" r="r" b="b"/>
              <a:pathLst>
                <a:path w="3338830" h="1912620">
                  <a:moveTo>
                    <a:pt x="1417811" y="0"/>
                  </a:moveTo>
                  <a:lnTo>
                    <a:pt x="0" y="818565"/>
                  </a:lnTo>
                  <a:lnTo>
                    <a:pt x="1894122" y="1912161"/>
                  </a:lnTo>
                  <a:lnTo>
                    <a:pt x="1946912" y="1912161"/>
                  </a:lnTo>
                  <a:lnTo>
                    <a:pt x="3338289" y="1108850"/>
                  </a:lnTo>
                  <a:lnTo>
                    <a:pt x="1417811" y="0"/>
                  </a:lnTo>
                  <a:close/>
                </a:path>
              </a:pathLst>
            </a:custGeom>
            <a:solidFill>
              <a:srgbClr val="3CABE2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793234" y="3846512"/>
              <a:ext cx="1569720" cy="906780"/>
            </a:xfrm>
            <a:custGeom>
              <a:avLst/>
              <a:gdLst/>
              <a:ahLst/>
              <a:cxnLst/>
              <a:rect l="l" t="t" r="r" b="b"/>
              <a:pathLst>
                <a:path w="1569720" h="906779">
                  <a:moveTo>
                    <a:pt x="1417810" y="0"/>
                  </a:moveTo>
                  <a:lnTo>
                    <a:pt x="0" y="818582"/>
                  </a:lnTo>
                  <a:lnTo>
                    <a:pt x="151838" y="906234"/>
                  </a:lnTo>
                  <a:lnTo>
                    <a:pt x="1569659" y="87672"/>
                  </a:lnTo>
                  <a:lnTo>
                    <a:pt x="1417810" y="0"/>
                  </a:lnTo>
                  <a:close/>
                </a:path>
              </a:pathLst>
            </a:custGeom>
            <a:solidFill>
              <a:srgbClr val="3CAB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1147005" y="4069647"/>
              <a:ext cx="2724785" cy="1612900"/>
            </a:xfrm>
            <a:custGeom>
              <a:avLst/>
              <a:gdLst/>
              <a:ahLst/>
              <a:cxnLst/>
              <a:rect l="l" t="t" r="r" b="b"/>
              <a:pathLst>
                <a:path w="2724784" h="1612900">
                  <a:moveTo>
                    <a:pt x="1799987" y="1485900"/>
                  </a:moveTo>
                  <a:lnTo>
                    <a:pt x="1592642" y="1612900"/>
                  </a:lnTo>
                  <a:lnTo>
                    <a:pt x="1612715" y="1612900"/>
                  </a:lnTo>
                  <a:lnTo>
                    <a:pt x="1820049" y="1498600"/>
                  </a:lnTo>
                  <a:lnTo>
                    <a:pt x="1799987" y="1485900"/>
                  </a:lnTo>
                  <a:close/>
                </a:path>
                <a:path w="2724784" h="1612900">
                  <a:moveTo>
                    <a:pt x="1755234" y="1422400"/>
                  </a:moveTo>
                  <a:lnTo>
                    <a:pt x="1513461" y="1562100"/>
                  </a:lnTo>
                  <a:lnTo>
                    <a:pt x="1533534" y="1574800"/>
                  </a:lnTo>
                  <a:lnTo>
                    <a:pt x="1775307" y="1435100"/>
                  </a:lnTo>
                  <a:lnTo>
                    <a:pt x="1755234" y="1422400"/>
                  </a:lnTo>
                  <a:close/>
                </a:path>
                <a:path w="2724784" h="1612900">
                  <a:moveTo>
                    <a:pt x="1619301" y="1409700"/>
                  </a:moveTo>
                  <a:lnTo>
                    <a:pt x="1434647" y="1511300"/>
                  </a:lnTo>
                  <a:lnTo>
                    <a:pt x="1454730" y="1524000"/>
                  </a:lnTo>
                  <a:lnTo>
                    <a:pt x="1639363" y="1422400"/>
                  </a:lnTo>
                  <a:lnTo>
                    <a:pt x="1619301" y="1409700"/>
                  </a:lnTo>
                  <a:close/>
                </a:path>
                <a:path w="2724784" h="1612900">
                  <a:moveTo>
                    <a:pt x="1866225" y="1168400"/>
                  </a:moveTo>
                  <a:lnTo>
                    <a:pt x="1351697" y="1473200"/>
                  </a:lnTo>
                  <a:lnTo>
                    <a:pt x="1371759" y="1485900"/>
                  </a:lnTo>
                  <a:lnTo>
                    <a:pt x="1886298" y="1181100"/>
                  </a:lnTo>
                  <a:lnTo>
                    <a:pt x="1866225" y="1168400"/>
                  </a:lnTo>
                  <a:close/>
                </a:path>
                <a:path w="2724784" h="1612900">
                  <a:moveTo>
                    <a:pt x="2142217" y="1295400"/>
                  </a:moveTo>
                  <a:lnTo>
                    <a:pt x="1820017" y="1473200"/>
                  </a:lnTo>
                  <a:lnTo>
                    <a:pt x="1840101" y="1485900"/>
                  </a:lnTo>
                  <a:lnTo>
                    <a:pt x="2162290" y="1308100"/>
                  </a:lnTo>
                  <a:lnTo>
                    <a:pt x="2142217" y="1295400"/>
                  </a:lnTo>
                  <a:close/>
                </a:path>
                <a:path w="2724784" h="1612900">
                  <a:moveTo>
                    <a:pt x="2047309" y="1270000"/>
                  </a:moveTo>
                  <a:lnTo>
                    <a:pt x="2027226" y="1270000"/>
                  </a:lnTo>
                  <a:lnTo>
                    <a:pt x="1775265" y="1409700"/>
                  </a:lnTo>
                  <a:lnTo>
                    <a:pt x="1795348" y="1422400"/>
                  </a:lnTo>
                  <a:lnTo>
                    <a:pt x="2047309" y="1270000"/>
                  </a:lnTo>
                  <a:close/>
                </a:path>
                <a:path w="2724784" h="1612900">
                  <a:moveTo>
                    <a:pt x="1593417" y="1193800"/>
                  </a:moveTo>
                  <a:lnTo>
                    <a:pt x="1229219" y="1397000"/>
                  </a:lnTo>
                  <a:lnTo>
                    <a:pt x="1249291" y="1409700"/>
                  </a:lnTo>
                  <a:lnTo>
                    <a:pt x="1613490" y="1206500"/>
                  </a:lnTo>
                  <a:lnTo>
                    <a:pt x="1593417" y="1193800"/>
                  </a:lnTo>
                  <a:close/>
                </a:path>
                <a:path w="2724784" h="1612900">
                  <a:moveTo>
                    <a:pt x="1965720" y="1206500"/>
                  </a:moveTo>
                  <a:lnTo>
                    <a:pt x="1639353" y="1397000"/>
                  </a:lnTo>
                  <a:lnTo>
                    <a:pt x="1659425" y="1409700"/>
                  </a:lnTo>
                  <a:lnTo>
                    <a:pt x="1985792" y="1219200"/>
                  </a:lnTo>
                  <a:lnTo>
                    <a:pt x="1965720" y="1206500"/>
                  </a:lnTo>
                  <a:close/>
                </a:path>
                <a:path w="2724784" h="1612900">
                  <a:moveTo>
                    <a:pt x="1531911" y="1130300"/>
                  </a:moveTo>
                  <a:lnTo>
                    <a:pt x="1148708" y="1358900"/>
                  </a:lnTo>
                  <a:lnTo>
                    <a:pt x="1168781" y="1371600"/>
                  </a:lnTo>
                  <a:lnTo>
                    <a:pt x="1551973" y="1143000"/>
                  </a:lnTo>
                  <a:lnTo>
                    <a:pt x="1531911" y="1130300"/>
                  </a:lnTo>
                  <a:close/>
                </a:path>
                <a:path w="2724784" h="1612900">
                  <a:moveTo>
                    <a:pt x="1452489" y="1104900"/>
                  </a:moveTo>
                  <a:lnTo>
                    <a:pt x="1432406" y="1104900"/>
                  </a:lnTo>
                  <a:lnTo>
                    <a:pt x="1070763" y="1308100"/>
                  </a:lnTo>
                  <a:lnTo>
                    <a:pt x="1090846" y="1320800"/>
                  </a:lnTo>
                  <a:lnTo>
                    <a:pt x="1452489" y="1104900"/>
                  </a:lnTo>
                  <a:close/>
                </a:path>
                <a:path w="2724784" h="1612900">
                  <a:moveTo>
                    <a:pt x="2414230" y="1130300"/>
                  </a:moveTo>
                  <a:lnTo>
                    <a:pt x="2162258" y="1282700"/>
                  </a:lnTo>
                  <a:lnTo>
                    <a:pt x="2182331" y="1295400"/>
                  </a:lnTo>
                  <a:lnTo>
                    <a:pt x="2434302" y="1143000"/>
                  </a:lnTo>
                  <a:lnTo>
                    <a:pt x="2414230" y="1130300"/>
                  </a:lnTo>
                  <a:close/>
                </a:path>
                <a:path w="2724784" h="1612900">
                  <a:moveTo>
                    <a:pt x="1112426" y="1193800"/>
                  </a:moveTo>
                  <a:lnTo>
                    <a:pt x="993069" y="1257300"/>
                  </a:lnTo>
                  <a:lnTo>
                    <a:pt x="1013131" y="1270000"/>
                  </a:lnTo>
                  <a:lnTo>
                    <a:pt x="1132499" y="1206500"/>
                  </a:lnTo>
                  <a:lnTo>
                    <a:pt x="1112426" y="1193800"/>
                  </a:lnTo>
                  <a:close/>
                </a:path>
                <a:path w="2724784" h="1612900">
                  <a:moveTo>
                    <a:pt x="2302422" y="1104900"/>
                  </a:moveTo>
                  <a:lnTo>
                    <a:pt x="2047288" y="1257300"/>
                  </a:lnTo>
                  <a:lnTo>
                    <a:pt x="2067350" y="1270000"/>
                  </a:lnTo>
                  <a:lnTo>
                    <a:pt x="2322484" y="1117600"/>
                  </a:lnTo>
                  <a:lnTo>
                    <a:pt x="2302422" y="1104900"/>
                  </a:lnTo>
                  <a:close/>
                </a:path>
                <a:path w="2724784" h="1612900">
                  <a:moveTo>
                    <a:pt x="1175911" y="1028700"/>
                  </a:moveTo>
                  <a:lnTo>
                    <a:pt x="885983" y="1206500"/>
                  </a:lnTo>
                  <a:lnTo>
                    <a:pt x="906045" y="1206500"/>
                  </a:lnTo>
                  <a:lnTo>
                    <a:pt x="1195974" y="1041400"/>
                  </a:lnTo>
                  <a:lnTo>
                    <a:pt x="1175911" y="1028700"/>
                  </a:lnTo>
                  <a:close/>
                </a:path>
                <a:path w="2724784" h="1612900">
                  <a:moveTo>
                    <a:pt x="2127484" y="1117600"/>
                  </a:moveTo>
                  <a:lnTo>
                    <a:pt x="1985761" y="1193800"/>
                  </a:lnTo>
                  <a:lnTo>
                    <a:pt x="2005834" y="1206500"/>
                  </a:lnTo>
                  <a:lnTo>
                    <a:pt x="2147568" y="1130300"/>
                  </a:lnTo>
                  <a:lnTo>
                    <a:pt x="2127484" y="1117600"/>
                  </a:lnTo>
                  <a:close/>
                </a:path>
                <a:path w="2724784" h="1612900">
                  <a:moveTo>
                    <a:pt x="1458845" y="990600"/>
                  </a:moveTo>
                  <a:lnTo>
                    <a:pt x="1132457" y="1181100"/>
                  </a:lnTo>
                  <a:lnTo>
                    <a:pt x="1152540" y="1193800"/>
                  </a:lnTo>
                  <a:lnTo>
                    <a:pt x="1478918" y="1003300"/>
                  </a:lnTo>
                  <a:lnTo>
                    <a:pt x="1458845" y="990600"/>
                  </a:lnTo>
                  <a:close/>
                </a:path>
                <a:path w="2724784" h="1612900">
                  <a:moveTo>
                    <a:pt x="1868592" y="1028700"/>
                  </a:moveTo>
                  <a:lnTo>
                    <a:pt x="1613458" y="1181100"/>
                  </a:lnTo>
                  <a:lnTo>
                    <a:pt x="1633541" y="1193800"/>
                  </a:lnTo>
                  <a:lnTo>
                    <a:pt x="1888665" y="1041400"/>
                  </a:lnTo>
                  <a:lnTo>
                    <a:pt x="1868592" y="1028700"/>
                  </a:lnTo>
                  <a:close/>
                </a:path>
                <a:path w="2724784" h="1612900">
                  <a:moveTo>
                    <a:pt x="1014262" y="1028700"/>
                  </a:moveTo>
                  <a:lnTo>
                    <a:pt x="806917" y="1155700"/>
                  </a:lnTo>
                  <a:lnTo>
                    <a:pt x="826990" y="1168400"/>
                  </a:lnTo>
                  <a:lnTo>
                    <a:pt x="1034334" y="1041400"/>
                  </a:lnTo>
                  <a:lnTo>
                    <a:pt x="1014262" y="1028700"/>
                  </a:lnTo>
                  <a:close/>
                </a:path>
                <a:path w="2724784" h="1612900">
                  <a:moveTo>
                    <a:pt x="2141400" y="1016000"/>
                  </a:moveTo>
                  <a:lnTo>
                    <a:pt x="1886256" y="1168400"/>
                  </a:lnTo>
                  <a:lnTo>
                    <a:pt x="1906339" y="1168400"/>
                  </a:lnTo>
                  <a:lnTo>
                    <a:pt x="2161462" y="1028700"/>
                  </a:lnTo>
                  <a:lnTo>
                    <a:pt x="2141400" y="1016000"/>
                  </a:lnTo>
                  <a:close/>
                </a:path>
                <a:path w="2724784" h="1612900">
                  <a:moveTo>
                    <a:pt x="1693665" y="1041400"/>
                  </a:moveTo>
                  <a:lnTo>
                    <a:pt x="1551942" y="1117600"/>
                  </a:lnTo>
                  <a:lnTo>
                    <a:pt x="1572035" y="1130300"/>
                  </a:lnTo>
                  <a:lnTo>
                    <a:pt x="1713738" y="1054100"/>
                  </a:lnTo>
                  <a:lnTo>
                    <a:pt x="1693665" y="1041400"/>
                  </a:lnTo>
                  <a:close/>
                </a:path>
                <a:path w="2724784" h="1612900">
                  <a:moveTo>
                    <a:pt x="2544603" y="1054100"/>
                  </a:moveTo>
                  <a:lnTo>
                    <a:pt x="2434271" y="1117600"/>
                  </a:lnTo>
                  <a:lnTo>
                    <a:pt x="2454344" y="1130300"/>
                  </a:lnTo>
                  <a:lnTo>
                    <a:pt x="2564665" y="1066800"/>
                  </a:lnTo>
                  <a:lnTo>
                    <a:pt x="2544603" y="1054100"/>
                  </a:lnTo>
                  <a:close/>
                </a:path>
                <a:path w="2724784" h="1612900">
                  <a:moveTo>
                    <a:pt x="969520" y="965200"/>
                  </a:moveTo>
                  <a:lnTo>
                    <a:pt x="727737" y="1104900"/>
                  </a:lnTo>
                  <a:lnTo>
                    <a:pt x="747820" y="1117600"/>
                  </a:lnTo>
                  <a:lnTo>
                    <a:pt x="989582" y="977900"/>
                  </a:lnTo>
                  <a:lnTo>
                    <a:pt x="969520" y="965200"/>
                  </a:lnTo>
                  <a:close/>
                </a:path>
                <a:path w="2724784" h="1612900">
                  <a:moveTo>
                    <a:pt x="2261459" y="1041400"/>
                  </a:moveTo>
                  <a:lnTo>
                    <a:pt x="2147515" y="1104900"/>
                  </a:lnTo>
                  <a:lnTo>
                    <a:pt x="2167598" y="1117600"/>
                  </a:lnTo>
                  <a:lnTo>
                    <a:pt x="2281543" y="1054100"/>
                  </a:lnTo>
                  <a:lnTo>
                    <a:pt x="2261459" y="1041400"/>
                  </a:lnTo>
                  <a:close/>
                </a:path>
                <a:path w="2724784" h="1612900">
                  <a:moveTo>
                    <a:pt x="1707581" y="939800"/>
                  </a:moveTo>
                  <a:lnTo>
                    <a:pt x="1452447" y="1092200"/>
                  </a:lnTo>
                  <a:lnTo>
                    <a:pt x="1472520" y="1104900"/>
                  </a:lnTo>
                  <a:lnTo>
                    <a:pt x="1727664" y="952500"/>
                  </a:lnTo>
                  <a:lnTo>
                    <a:pt x="1707581" y="939800"/>
                  </a:lnTo>
                  <a:close/>
                </a:path>
                <a:path w="2724784" h="1612900">
                  <a:moveTo>
                    <a:pt x="2535409" y="965200"/>
                  </a:moveTo>
                  <a:lnTo>
                    <a:pt x="2322452" y="1092200"/>
                  </a:lnTo>
                  <a:lnTo>
                    <a:pt x="2342525" y="1104900"/>
                  </a:lnTo>
                  <a:lnTo>
                    <a:pt x="2555482" y="977900"/>
                  </a:lnTo>
                  <a:lnTo>
                    <a:pt x="2535409" y="965200"/>
                  </a:lnTo>
                  <a:close/>
                </a:path>
                <a:path w="2724784" h="1612900">
                  <a:moveTo>
                    <a:pt x="833576" y="952500"/>
                  </a:moveTo>
                  <a:lnTo>
                    <a:pt x="648933" y="1066800"/>
                  </a:lnTo>
                  <a:lnTo>
                    <a:pt x="669005" y="1066800"/>
                  </a:lnTo>
                  <a:lnTo>
                    <a:pt x="853649" y="965200"/>
                  </a:lnTo>
                  <a:lnTo>
                    <a:pt x="833576" y="952500"/>
                  </a:lnTo>
                  <a:close/>
                </a:path>
                <a:path w="2724784" h="1612900">
                  <a:moveTo>
                    <a:pt x="1827651" y="965200"/>
                  </a:moveTo>
                  <a:lnTo>
                    <a:pt x="1713696" y="1028700"/>
                  </a:lnTo>
                  <a:lnTo>
                    <a:pt x="1733779" y="1041400"/>
                  </a:lnTo>
                  <a:lnTo>
                    <a:pt x="1847723" y="977900"/>
                  </a:lnTo>
                  <a:lnTo>
                    <a:pt x="1827651" y="965200"/>
                  </a:lnTo>
                  <a:close/>
                </a:path>
                <a:path w="2724784" h="1612900">
                  <a:moveTo>
                    <a:pt x="2538320" y="876300"/>
                  </a:moveTo>
                  <a:lnTo>
                    <a:pt x="2281511" y="1028700"/>
                  </a:lnTo>
                  <a:lnTo>
                    <a:pt x="2301573" y="1041400"/>
                  </a:lnTo>
                  <a:lnTo>
                    <a:pt x="2558403" y="889000"/>
                  </a:lnTo>
                  <a:lnTo>
                    <a:pt x="2538320" y="876300"/>
                  </a:lnTo>
                  <a:close/>
                </a:path>
                <a:path w="2724784" h="1612900">
                  <a:moveTo>
                    <a:pt x="1356503" y="838200"/>
                  </a:moveTo>
                  <a:lnTo>
                    <a:pt x="1034303" y="1028700"/>
                  </a:lnTo>
                  <a:lnTo>
                    <a:pt x="1054365" y="1028700"/>
                  </a:lnTo>
                  <a:lnTo>
                    <a:pt x="1376565" y="850900"/>
                  </a:lnTo>
                  <a:lnTo>
                    <a:pt x="1356503" y="838200"/>
                  </a:lnTo>
                  <a:close/>
                </a:path>
                <a:path w="2724784" h="1612900">
                  <a:moveTo>
                    <a:pt x="1261082" y="977900"/>
                  </a:moveTo>
                  <a:lnTo>
                    <a:pt x="1195953" y="1016000"/>
                  </a:lnTo>
                  <a:lnTo>
                    <a:pt x="1216025" y="1028700"/>
                  </a:lnTo>
                  <a:lnTo>
                    <a:pt x="1281175" y="990600"/>
                  </a:lnTo>
                  <a:lnTo>
                    <a:pt x="1261082" y="977900"/>
                  </a:lnTo>
                  <a:close/>
                </a:path>
                <a:path w="2724784" h="1612900">
                  <a:moveTo>
                    <a:pt x="2374398" y="876300"/>
                  </a:moveTo>
                  <a:lnTo>
                    <a:pt x="2161442" y="1003300"/>
                  </a:lnTo>
                  <a:lnTo>
                    <a:pt x="2181525" y="1016000"/>
                  </a:lnTo>
                  <a:lnTo>
                    <a:pt x="2394482" y="889000"/>
                  </a:lnTo>
                  <a:lnTo>
                    <a:pt x="2374398" y="876300"/>
                  </a:lnTo>
                  <a:close/>
                </a:path>
                <a:path w="2724784" h="1612900">
                  <a:moveTo>
                    <a:pt x="714240" y="889000"/>
                  </a:moveTo>
                  <a:lnTo>
                    <a:pt x="529596" y="990600"/>
                  </a:lnTo>
                  <a:lnTo>
                    <a:pt x="549669" y="1003300"/>
                  </a:lnTo>
                  <a:lnTo>
                    <a:pt x="734323" y="901700"/>
                  </a:lnTo>
                  <a:lnTo>
                    <a:pt x="714240" y="889000"/>
                  </a:lnTo>
                  <a:close/>
                </a:path>
                <a:path w="2724784" h="1612900">
                  <a:moveTo>
                    <a:pt x="1620599" y="901700"/>
                  </a:moveTo>
                  <a:lnTo>
                    <a:pt x="1478886" y="977900"/>
                  </a:lnTo>
                  <a:lnTo>
                    <a:pt x="1498959" y="990600"/>
                  </a:lnTo>
                  <a:lnTo>
                    <a:pt x="1640683" y="914400"/>
                  </a:lnTo>
                  <a:lnTo>
                    <a:pt x="1620599" y="901700"/>
                  </a:lnTo>
                  <a:close/>
                </a:path>
                <a:path w="2724784" h="1612900">
                  <a:moveTo>
                    <a:pt x="1607511" y="787400"/>
                  </a:moveTo>
                  <a:lnTo>
                    <a:pt x="1281133" y="977900"/>
                  </a:lnTo>
                  <a:lnTo>
                    <a:pt x="1301206" y="977900"/>
                  </a:lnTo>
                  <a:lnTo>
                    <a:pt x="1627583" y="800100"/>
                  </a:lnTo>
                  <a:lnTo>
                    <a:pt x="1607511" y="787400"/>
                  </a:lnTo>
                  <a:close/>
                </a:path>
                <a:path w="2724784" h="1612900">
                  <a:moveTo>
                    <a:pt x="961164" y="647700"/>
                  </a:moveTo>
                  <a:lnTo>
                    <a:pt x="446635" y="952500"/>
                  </a:lnTo>
                  <a:lnTo>
                    <a:pt x="466708" y="965200"/>
                  </a:lnTo>
                  <a:lnTo>
                    <a:pt x="981247" y="660400"/>
                  </a:lnTo>
                  <a:lnTo>
                    <a:pt x="961164" y="647700"/>
                  </a:lnTo>
                  <a:close/>
                </a:path>
                <a:path w="2724784" h="1612900">
                  <a:moveTo>
                    <a:pt x="1241511" y="812800"/>
                  </a:moveTo>
                  <a:lnTo>
                    <a:pt x="989540" y="952500"/>
                  </a:lnTo>
                  <a:lnTo>
                    <a:pt x="1009623" y="965200"/>
                  </a:lnTo>
                  <a:lnTo>
                    <a:pt x="1261584" y="825500"/>
                  </a:lnTo>
                  <a:lnTo>
                    <a:pt x="1241511" y="812800"/>
                  </a:lnTo>
                  <a:close/>
                </a:path>
                <a:path w="2724784" h="1612900">
                  <a:moveTo>
                    <a:pt x="2104511" y="800100"/>
                  </a:moveTo>
                  <a:lnTo>
                    <a:pt x="1847692" y="952500"/>
                  </a:lnTo>
                  <a:lnTo>
                    <a:pt x="1867765" y="965200"/>
                  </a:lnTo>
                  <a:lnTo>
                    <a:pt x="2124584" y="812800"/>
                  </a:lnTo>
                  <a:lnTo>
                    <a:pt x="2104511" y="800100"/>
                  </a:lnTo>
                  <a:close/>
                </a:path>
                <a:path w="2724784" h="1612900">
                  <a:moveTo>
                    <a:pt x="2704608" y="876300"/>
                  </a:moveTo>
                  <a:lnTo>
                    <a:pt x="2555461" y="965200"/>
                  </a:lnTo>
                  <a:lnTo>
                    <a:pt x="2575523" y="965200"/>
                  </a:lnTo>
                  <a:lnTo>
                    <a:pt x="2724681" y="889000"/>
                  </a:lnTo>
                  <a:lnTo>
                    <a:pt x="2704608" y="876300"/>
                  </a:lnTo>
                  <a:close/>
                </a:path>
                <a:path w="2724784" h="1612900">
                  <a:moveTo>
                    <a:pt x="1179995" y="749300"/>
                  </a:moveTo>
                  <a:lnTo>
                    <a:pt x="853628" y="939800"/>
                  </a:lnTo>
                  <a:lnTo>
                    <a:pt x="873690" y="952500"/>
                  </a:lnTo>
                  <a:lnTo>
                    <a:pt x="1200068" y="762000"/>
                  </a:lnTo>
                  <a:lnTo>
                    <a:pt x="1179995" y="749300"/>
                  </a:lnTo>
                  <a:close/>
                </a:path>
                <a:path w="2724784" h="1612900">
                  <a:moveTo>
                    <a:pt x="1940600" y="800100"/>
                  </a:moveTo>
                  <a:lnTo>
                    <a:pt x="1727633" y="927100"/>
                  </a:lnTo>
                  <a:lnTo>
                    <a:pt x="1747705" y="939800"/>
                  </a:lnTo>
                  <a:lnTo>
                    <a:pt x="1960662" y="812800"/>
                  </a:lnTo>
                  <a:lnTo>
                    <a:pt x="1940600" y="800100"/>
                  </a:lnTo>
                  <a:close/>
                </a:path>
                <a:path w="2724784" h="1612900">
                  <a:moveTo>
                    <a:pt x="661257" y="749300"/>
                  </a:moveTo>
                  <a:lnTo>
                    <a:pt x="641184" y="749300"/>
                  </a:lnTo>
                  <a:lnTo>
                    <a:pt x="367213" y="901700"/>
                  </a:lnTo>
                  <a:lnTo>
                    <a:pt x="387276" y="914400"/>
                  </a:lnTo>
                  <a:lnTo>
                    <a:pt x="661257" y="749300"/>
                  </a:lnTo>
                  <a:close/>
                </a:path>
                <a:path w="2724784" h="1612900">
                  <a:moveTo>
                    <a:pt x="1754585" y="825500"/>
                  </a:moveTo>
                  <a:lnTo>
                    <a:pt x="1640641" y="889000"/>
                  </a:lnTo>
                  <a:lnTo>
                    <a:pt x="1660724" y="901700"/>
                  </a:lnTo>
                  <a:lnTo>
                    <a:pt x="1774668" y="838200"/>
                  </a:lnTo>
                  <a:lnTo>
                    <a:pt x="1754585" y="825500"/>
                  </a:lnTo>
                  <a:close/>
                </a:path>
                <a:path w="2724784" h="1612900">
                  <a:moveTo>
                    <a:pt x="1060658" y="685800"/>
                  </a:moveTo>
                  <a:lnTo>
                    <a:pt x="734291" y="876300"/>
                  </a:lnTo>
                  <a:lnTo>
                    <a:pt x="754364" y="889000"/>
                  </a:lnTo>
                  <a:lnTo>
                    <a:pt x="1080731" y="698500"/>
                  </a:lnTo>
                  <a:lnTo>
                    <a:pt x="1060658" y="685800"/>
                  </a:lnTo>
                  <a:close/>
                </a:path>
                <a:path w="2724784" h="1612900">
                  <a:moveTo>
                    <a:pt x="2508384" y="800100"/>
                  </a:moveTo>
                  <a:lnTo>
                    <a:pt x="2394450" y="863600"/>
                  </a:lnTo>
                  <a:lnTo>
                    <a:pt x="2414523" y="876300"/>
                  </a:lnTo>
                  <a:lnTo>
                    <a:pt x="2528467" y="812800"/>
                  </a:lnTo>
                  <a:lnTo>
                    <a:pt x="2508384" y="800100"/>
                  </a:lnTo>
                  <a:close/>
                </a:path>
                <a:path w="2724784" h="1612900">
                  <a:moveTo>
                    <a:pt x="2634956" y="825500"/>
                  </a:moveTo>
                  <a:lnTo>
                    <a:pt x="2558372" y="863600"/>
                  </a:lnTo>
                  <a:lnTo>
                    <a:pt x="2578434" y="876300"/>
                  </a:lnTo>
                  <a:lnTo>
                    <a:pt x="2655039" y="838200"/>
                  </a:lnTo>
                  <a:lnTo>
                    <a:pt x="2634956" y="825500"/>
                  </a:lnTo>
                  <a:close/>
                </a:path>
                <a:path w="2724784" h="1612900">
                  <a:moveTo>
                    <a:pt x="651236" y="647700"/>
                  </a:moveTo>
                  <a:lnTo>
                    <a:pt x="287027" y="850900"/>
                  </a:lnTo>
                  <a:lnTo>
                    <a:pt x="307111" y="863600"/>
                  </a:lnTo>
                  <a:lnTo>
                    <a:pt x="671309" y="660400"/>
                  </a:lnTo>
                  <a:lnTo>
                    <a:pt x="651236" y="647700"/>
                  </a:lnTo>
                  <a:close/>
                </a:path>
                <a:path w="2724784" h="1612900">
                  <a:moveTo>
                    <a:pt x="1648588" y="685800"/>
                  </a:moveTo>
                  <a:lnTo>
                    <a:pt x="1628494" y="685800"/>
                  </a:lnTo>
                  <a:lnTo>
                    <a:pt x="1376544" y="825500"/>
                  </a:lnTo>
                  <a:lnTo>
                    <a:pt x="1396606" y="838200"/>
                  </a:lnTo>
                  <a:lnTo>
                    <a:pt x="1648588" y="685800"/>
                  </a:lnTo>
                  <a:close/>
                </a:path>
                <a:path w="2724784" h="1612900">
                  <a:moveTo>
                    <a:pt x="2031445" y="660400"/>
                  </a:moveTo>
                  <a:lnTo>
                    <a:pt x="1774626" y="812800"/>
                  </a:lnTo>
                  <a:lnTo>
                    <a:pt x="1794699" y="825500"/>
                  </a:lnTo>
                  <a:lnTo>
                    <a:pt x="2051518" y="673100"/>
                  </a:lnTo>
                  <a:lnTo>
                    <a:pt x="2031445" y="660400"/>
                  </a:lnTo>
                  <a:close/>
                </a:path>
                <a:path w="2724784" h="1612900">
                  <a:moveTo>
                    <a:pt x="1516686" y="647700"/>
                  </a:moveTo>
                  <a:lnTo>
                    <a:pt x="1261563" y="800100"/>
                  </a:lnTo>
                  <a:lnTo>
                    <a:pt x="1281636" y="812800"/>
                  </a:lnTo>
                  <a:lnTo>
                    <a:pt x="1536769" y="660400"/>
                  </a:lnTo>
                  <a:lnTo>
                    <a:pt x="1516686" y="647700"/>
                  </a:lnTo>
                  <a:close/>
                </a:path>
                <a:path w="2724784" h="1612900">
                  <a:moveTo>
                    <a:pt x="522654" y="571500"/>
                  </a:moveTo>
                  <a:lnTo>
                    <a:pt x="158445" y="787400"/>
                  </a:lnTo>
                  <a:lnTo>
                    <a:pt x="178528" y="800100"/>
                  </a:lnTo>
                  <a:lnTo>
                    <a:pt x="542726" y="584200"/>
                  </a:lnTo>
                  <a:lnTo>
                    <a:pt x="522654" y="571500"/>
                  </a:lnTo>
                  <a:close/>
                </a:path>
                <a:path w="2724784" h="1612900">
                  <a:moveTo>
                    <a:pt x="2074586" y="723900"/>
                  </a:moveTo>
                  <a:lnTo>
                    <a:pt x="1960641" y="800100"/>
                  </a:lnTo>
                  <a:lnTo>
                    <a:pt x="1980714" y="800100"/>
                  </a:lnTo>
                  <a:lnTo>
                    <a:pt x="2094648" y="736600"/>
                  </a:lnTo>
                  <a:lnTo>
                    <a:pt x="2074586" y="723900"/>
                  </a:lnTo>
                  <a:close/>
                </a:path>
                <a:path w="2724784" h="1612900">
                  <a:moveTo>
                    <a:pt x="2381393" y="660400"/>
                  </a:moveTo>
                  <a:lnTo>
                    <a:pt x="2361331" y="660400"/>
                  </a:lnTo>
                  <a:lnTo>
                    <a:pt x="2124542" y="787400"/>
                  </a:lnTo>
                  <a:lnTo>
                    <a:pt x="2144625" y="800100"/>
                  </a:lnTo>
                  <a:lnTo>
                    <a:pt x="2381393" y="660400"/>
                  </a:lnTo>
                  <a:close/>
                </a:path>
                <a:path w="2724784" h="1612900">
                  <a:moveTo>
                    <a:pt x="2625071" y="736600"/>
                  </a:moveTo>
                  <a:lnTo>
                    <a:pt x="2528436" y="787400"/>
                  </a:lnTo>
                  <a:lnTo>
                    <a:pt x="2548498" y="800100"/>
                  </a:lnTo>
                  <a:lnTo>
                    <a:pt x="2645144" y="749300"/>
                  </a:lnTo>
                  <a:lnTo>
                    <a:pt x="2625071" y="736600"/>
                  </a:lnTo>
                  <a:close/>
                </a:path>
                <a:path w="2724784" h="1612900">
                  <a:moveTo>
                    <a:pt x="1769275" y="685800"/>
                  </a:moveTo>
                  <a:lnTo>
                    <a:pt x="1627563" y="774700"/>
                  </a:lnTo>
                  <a:lnTo>
                    <a:pt x="1647625" y="787400"/>
                  </a:lnTo>
                  <a:lnTo>
                    <a:pt x="1789338" y="698500"/>
                  </a:lnTo>
                  <a:lnTo>
                    <a:pt x="1769275" y="685800"/>
                  </a:lnTo>
                  <a:close/>
                </a:path>
                <a:path w="2724784" h="1612900">
                  <a:moveTo>
                    <a:pt x="481220" y="520700"/>
                  </a:moveTo>
                  <a:lnTo>
                    <a:pt x="461148" y="520700"/>
                  </a:lnTo>
                  <a:lnTo>
                    <a:pt x="77934" y="736600"/>
                  </a:lnTo>
                  <a:lnTo>
                    <a:pt x="98017" y="749300"/>
                  </a:lnTo>
                  <a:lnTo>
                    <a:pt x="481220" y="520700"/>
                  </a:lnTo>
                  <a:close/>
                </a:path>
                <a:path w="2724784" h="1612900">
                  <a:moveTo>
                    <a:pt x="987613" y="546100"/>
                  </a:moveTo>
                  <a:lnTo>
                    <a:pt x="661215" y="736600"/>
                  </a:lnTo>
                  <a:lnTo>
                    <a:pt x="681298" y="749300"/>
                  </a:lnTo>
                  <a:lnTo>
                    <a:pt x="1007676" y="558800"/>
                  </a:lnTo>
                  <a:lnTo>
                    <a:pt x="987613" y="546100"/>
                  </a:lnTo>
                  <a:close/>
                </a:path>
                <a:path w="2724784" h="1612900">
                  <a:moveTo>
                    <a:pt x="1341760" y="660400"/>
                  </a:moveTo>
                  <a:lnTo>
                    <a:pt x="1200047" y="749300"/>
                  </a:lnTo>
                  <a:lnTo>
                    <a:pt x="1220109" y="749300"/>
                  </a:lnTo>
                  <a:lnTo>
                    <a:pt x="1361832" y="673100"/>
                  </a:lnTo>
                  <a:lnTo>
                    <a:pt x="1341760" y="660400"/>
                  </a:lnTo>
                  <a:close/>
                </a:path>
                <a:path w="2724784" h="1612900">
                  <a:moveTo>
                    <a:pt x="2256496" y="622300"/>
                  </a:moveTo>
                  <a:lnTo>
                    <a:pt x="2094606" y="711200"/>
                  </a:lnTo>
                  <a:lnTo>
                    <a:pt x="2114689" y="723900"/>
                  </a:lnTo>
                  <a:lnTo>
                    <a:pt x="2276569" y="635000"/>
                  </a:lnTo>
                  <a:lnTo>
                    <a:pt x="2256496" y="622300"/>
                  </a:lnTo>
                  <a:close/>
                </a:path>
                <a:path w="2724784" h="1612900">
                  <a:moveTo>
                    <a:pt x="361643" y="482600"/>
                  </a:moveTo>
                  <a:lnTo>
                    <a:pt x="0" y="685800"/>
                  </a:lnTo>
                  <a:lnTo>
                    <a:pt x="20072" y="698500"/>
                  </a:lnTo>
                  <a:lnTo>
                    <a:pt x="381716" y="495300"/>
                  </a:lnTo>
                  <a:lnTo>
                    <a:pt x="361643" y="482600"/>
                  </a:lnTo>
                  <a:close/>
                </a:path>
                <a:path w="2724784" h="1612900">
                  <a:moveTo>
                    <a:pt x="1222433" y="596900"/>
                  </a:moveTo>
                  <a:lnTo>
                    <a:pt x="1080710" y="673100"/>
                  </a:lnTo>
                  <a:lnTo>
                    <a:pt x="1100783" y="685800"/>
                  </a:lnTo>
                  <a:lnTo>
                    <a:pt x="1242496" y="609600"/>
                  </a:lnTo>
                  <a:lnTo>
                    <a:pt x="1222433" y="596900"/>
                  </a:lnTo>
                  <a:close/>
                </a:path>
                <a:path w="2724784" h="1612900">
                  <a:moveTo>
                    <a:pt x="1758878" y="609600"/>
                  </a:moveTo>
                  <a:lnTo>
                    <a:pt x="1648557" y="673100"/>
                  </a:lnTo>
                  <a:lnTo>
                    <a:pt x="1668619" y="685800"/>
                  </a:lnTo>
                  <a:lnTo>
                    <a:pt x="1778951" y="622300"/>
                  </a:lnTo>
                  <a:lnTo>
                    <a:pt x="1758878" y="609600"/>
                  </a:lnTo>
                  <a:close/>
                </a:path>
                <a:path w="2724784" h="1612900">
                  <a:moveTo>
                    <a:pt x="1938454" y="609600"/>
                  </a:moveTo>
                  <a:lnTo>
                    <a:pt x="1918381" y="609600"/>
                  </a:lnTo>
                  <a:lnTo>
                    <a:pt x="1789327" y="673100"/>
                  </a:lnTo>
                  <a:lnTo>
                    <a:pt x="1809389" y="685800"/>
                  </a:lnTo>
                  <a:lnTo>
                    <a:pt x="1938454" y="609600"/>
                  </a:lnTo>
                  <a:close/>
                </a:path>
                <a:path w="2724784" h="1612900">
                  <a:moveTo>
                    <a:pt x="1475745" y="584200"/>
                  </a:moveTo>
                  <a:lnTo>
                    <a:pt x="1361790" y="647700"/>
                  </a:lnTo>
                  <a:lnTo>
                    <a:pt x="1381874" y="660400"/>
                  </a:lnTo>
                  <a:lnTo>
                    <a:pt x="1495818" y="596900"/>
                  </a:lnTo>
                  <a:lnTo>
                    <a:pt x="1475745" y="584200"/>
                  </a:lnTo>
                  <a:close/>
                </a:path>
                <a:path w="2724784" h="1612900">
                  <a:moveTo>
                    <a:pt x="2193325" y="571500"/>
                  </a:moveTo>
                  <a:lnTo>
                    <a:pt x="2051487" y="647700"/>
                  </a:lnTo>
                  <a:lnTo>
                    <a:pt x="2071549" y="660400"/>
                  </a:lnTo>
                  <a:lnTo>
                    <a:pt x="2213398" y="584200"/>
                  </a:lnTo>
                  <a:lnTo>
                    <a:pt x="2193325" y="571500"/>
                  </a:lnTo>
                  <a:close/>
                </a:path>
                <a:path w="2724784" h="1612900">
                  <a:moveTo>
                    <a:pt x="926411" y="482600"/>
                  </a:moveTo>
                  <a:lnTo>
                    <a:pt x="671288" y="635000"/>
                  </a:lnTo>
                  <a:lnTo>
                    <a:pt x="691361" y="647700"/>
                  </a:lnTo>
                  <a:lnTo>
                    <a:pt x="946484" y="495300"/>
                  </a:lnTo>
                  <a:lnTo>
                    <a:pt x="926411" y="482600"/>
                  </a:lnTo>
                  <a:close/>
                </a:path>
                <a:path w="2724784" h="1612900">
                  <a:moveTo>
                    <a:pt x="1236349" y="495300"/>
                  </a:moveTo>
                  <a:lnTo>
                    <a:pt x="981205" y="635000"/>
                  </a:lnTo>
                  <a:lnTo>
                    <a:pt x="1001278" y="647700"/>
                  </a:lnTo>
                  <a:lnTo>
                    <a:pt x="1256422" y="508000"/>
                  </a:lnTo>
                  <a:lnTo>
                    <a:pt x="1236349" y="495300"/>
                  </a:lnTo>
                  <a:close/>
                </a:path>
                <a:path w="2724784" h="1612900">
                  <a:moveTo>
                    <a:pt x="1749695" y="520700"/>
                  </a:moveTo>
                  <a:lnTo>
                    <a:pt x="1536728" y="635000"/>
                  </a:lnTo>
                  <a:lnTo>
                    <a:pt x="1556800" y="647700"/>
                  </a:lnTo>
                  <a:lnTo>
                    <a:pt x="1769757" y="533400"/>
                  </a:lnTo>
                  <a:lnTo>
                    <a:pt x="1749695" y="520700"/>
                  </a:lnTo>
                  <a:close/>
                </a:path>
                <a:path w="2724784" h="1612900">
                  <a:moveTo>
                    <a:pt x="1944349" y="495300"/>
                  </a:moveTo>
                  <a:lnTo>
                    <a:pt x="1778909" y="596900"/>
                  </a:lnTo>
                  <a:lnTo>
                    <a:pt x="1798992" y="609600"/>
                  </a:lnTo>
                  <a:lnTo>
                    <a:pt x="1964421" y="508000"/>
                  </a:lnTo>
                  <a:lnTo>
                    <a:pt x="1944349" y="495300"/>
                  </a:lnTo>
                  <a:close/>
                </a:path>
                <a:path w="2724784" h="1612900">
                  <a:moveTo>
                    <a:pt x="1376481" y="520700"/>
                  </a:moveTo>
                  <a:lnTo>
                    <a:pt x="1356408" y="520700"/>
                  </a:lnTo>
                  <a:lnTo>
                    <a:pt x="1242464" y="584200"/>
                  </a:lnTo>
                  <a:lnTo>
                    <a:pt x="1262547" y="596900"/>
                  </a:lnTo>
                  <a:lnTo>
                    <a:pt x="1376481" y="520700"/>
                  </a:lnTo>
                  <a:close/>
                </a:path>
                <a:path w="2724784" h="1612900">
                  <a:moveTo>
                    <a:pt x="1752606" y="419100"/>
                  </a:moveTo>
                  <a:lnTo>
                    <a:pt x="1495786" y="571500"/>
                  </a:lnTo>
                  <a:lnTo>
                    <a:pt x="1515859" y="584200"/>
                  </a:lnTo>
                  <a:lnTo>
                    <a:pt x="1772679" y="431800"/>
                  </a:lnTo>
                  <a:lnTo>
                    <a:pt x="1752606" y="419100"/>
                  </a:lnTo>
                  <a:close/>
                </a:path>
                <a:path w="2724784" h="1612900">
                  <a:moveTo>
                    <a:pt x="817901" y="419100"/>
                  </a:moveTo>
                  <a:lnTo>
                    <a:pt x="797829" y="419100"/>
                  </a:lnTo>
                  <a:lnTo>
                    <a:pt x="542695" y="558800"/>
                  </a:lnTo>
                  <a:lnTo>
                    <a:pt x="562768" y="571500"/>
                  </a:lnTo>
                  <a:lnTo>
                    <a:pt x="817901" y="419100"/>
                  </a:lnTo>
                  <a:close/>
                </a:path>
                <a:path w="2724784" h="1612900">
                  <a:moveTo>
                    <a:pt x="1149357" y="444500"/>
                  </a:moveTo>
                  <a:lnTo>
                    <a:pt x="1007644" y="533400"/>
                  </a:lnTo>
                  <a:lnTo>
                    <a:pt x="1027727" y="546100"/>
                  </a:lnTo>
                  <a:lnTo>
                    <a:pt x="1169430" y="457200"/>
                  </a:lnTo>
                  <a:lnTo>
                    <a:pt x="1149357" y="444500"/>
                  </a:lnTo>
                  <a:close/>
                </a:path>
                <a:path w="2724784" h="1612900">
                  <a:moveTo>
                    <a:pt x="622902" y="419100"/>
                  </a:moveTo>
                  <a:lnTo>
                    <a:pt x="481179" y="508000"/>
                  </a:lnTo>
                  <a:lnTo>
                    <a:pt x="501262" y="520700"/>
                  </a:lnTo>
                  <a:lnTo>
                    <a:pt x="642975" y="431800"/>
                  </a:lnTo>
                  <a:lnTo>
                    <a:pt x="622902" y="419100"/>
                  </a:lnTo>
                  <a:close/>
                </a:path>
                <a:path w="2724784" h="1612900">
                  <a:moveTo>
                    <a:pt x="1633269" y="355600"/>
                  </a:moveTo>
                  <a:lnTo>
                    <a:pt x="1376450" y="508000"/>
                  </a:lnTo>
                  <a:lnTo>
                    <a:pt x="1396522" y="520700"/>
                  </a:lnTo>
                  <a:lnTo>
                    <a:pt x="1653342" y="368300"/>
                  </a:lnTo>
                  <a:lnTo>
                    <a:pt x="1633269" y="355600"/>
                  </a:lnTo>
                  <a:close/>
                </a:path>
                <a:path w="2724784" h="1612900">
                  <a:moveTo>
                    <a:pt x="1918883" y="419100"/>
                  </a:moveTo>
                  <a:lnTo>
                    <a:pt x="1769726" y="508000"/>
                  </a:lnTo>
                  <a:lnTo>
                    <a:pt x="1789798" y="520700"/>
                  </a:lnTo>
                  <a:lnTo>
                    <a:pt x="1938967" y="431800"/>
                  </a:lnTo>
                  <a:lnTo>
                    <a:pt x="1918883" y="419100"/>
                  </a:lnTo>
                  <a:close/>
                </a:path>
                <a:path w="2724784" h="1612900">
                  <a:moveTo>
                    <a:pt x="1469347" y="355600"/>
                  </a:moveTo>
                  <a:lnTo>
                    <a:pt x="1256380" y="482600"/>
                  </a:lnTo>
                  <a:lnTo>
                    <a:pt x="1276463" y="495300"/>
                  </a:lnTo>
                  <a:lnTo>
                    <a:pt x="1489420" y="368300"/>
                  </a:lnTo>
                  <a:lnTo>
                    <a:pt x="1469347" y="355600"/>
                  </a:lnTo>
                  <a:close/>
                </a:path>
                <a:path w="2724784" h="1612900">
                  <a:moveTo>
                    <a:pt x="636818" y="317500"/>
                  </a:moveTo>
                  <a:lnTo>
                    <a:pt x="381684" y="469900"/>
                  </a:lnTo>
                  <a:lnTo>
                    <a:pt x="401757" y="482600"/>
                  </a:lnTo>
                  <a:lnTo>
                    <a:pt x="656901" y="330200"/>
                  </a:lnTo>
                  <a:lnTo>
                    <a:pt x="636818" y="317500"/>
                  </a:lnTo>
                  <a:close/>
                </a:path>
                <a:path w="2724784" h="1612900">
                  <a:moveTo>
                    <a:pt x="1159420" y="355600"/>
                  </a:moveTo>
                  <a:lnTo>
                    <a:pt x="946463" y="469900"/>
                  </a:lnTo>
                  <a:lnTo>
                    <a:pt x="966525" y="482600"/>
                  </a:lnTo>
                  <a:lnTo>
                    <a:pt x="1179492" y="368300"/>
                  </a:lnTo>
                  <a:lnTo>
                    <a:pt x="1159420" y="355600"/>
                  </a:lnTo>
                  <a:close/>
                </a:path>
                <a:path w="2724784" h="1612900">
                  <a:moveTo>
                    <a:pt x="1283343" y="368300"/>
                  </a:moveTo>
                  <a:lnTo>
                    <a:pt x="1169398" y="444500"/>
                  </a:lnTo>
                  <a:lnTo>
                    <a:pt x="1189482" y="444500"/>
                  </a:lnTo>
                  <a:lnTo>
                    <a:pt x="1303426" y="381000"/>
                  </a:lnTo>
                  <a:lnTo>
                    <a:pt x="1283343" y="368300"/>
                  </a:lnTo>
                  <a:close/>
                </a:path>
                <a:path w="2724784" h="1612900">
                  <a:moveTo>
                    <a:pt x="756877" y="342900"/>
                  </a:moveTo>
                  <a:lnTo>
                    <a:pt x="642943" y="406400"/>
                  </a:lnTo>
                  <a:lnTo>
                    <a:pt x="663005" y="419100"/>
                  </a:lnTo>
                  <a:lnTo>
                    <a:pt x="776971" y="355600"/>
                  </a:lnTo>
                  <a:lnTo>
                    <a:pt x="756877" y="342900"/>
                  </a:lnTo>
                  <a:close/>
                </a:path>
                <a:path w="2724784" h="1612900">
                  <a:moveTo>
                    <a:pt x="1030827" y="279400"/>
                  </a:moveTo>
                  <a:lnTo>
                    <a:pt x="817870" y="406400"/>
                  </a:lnTo>
                  <a:lnTo>
                    <a:pt x="837943" y="419100"/>
                  </a:lnTo>
                  <a:lnTo>
                    <a:pt x="1050910" y="292100"/>
                  </a:lnTo>
                  <a:lnTo>
                    <a:pt x="1030827" y="279400"/>
                  </a:lnTo>
                  <a:close/>
                </a:path>
                <a:path w="2724784" h="1612900">
                  <a:moveTo>
                    <a:pt x="1849231" y="368300"/>
                  </a:moveTo>
                  <a:lnTo>
                    <a:pt x="1772637" y="406400"/>
                  </a:lnTo>
                  <a:lnTo>
                    <a:pt x="1792720" y="419100"/>
                  </a:lnTo>
                  <a:lnTo>
                    <a:pt x="1869304" y="381000"/>
                  </a:lnTo>
                  <a:lnTo>
                    <a:pt x="1849231" y="368300"/>
                  </a:lnTo>
                  <a:close/>
                </a:path>
                <a:path w="2724784" h="1612900">
                  <a:moveTo>
                    <a:pt x="1560214" y="215900"/>
                  </a:moveTo>
                  <a:lnTo>
                    <a:pt x="1303394" y="355600"/>
                  </a:lnTo>
                  <a:lnTo>
                    <a:pt x="1323457" y="368300"/>
                  </a:lnTo>
                  <a:lnTo>
                    <a:pt x="1580276" y="228600"/>
                  </a:lnTo>
                  <a:lnTo>
                    <a:pt x="1560214" y="215900"/>
                  </a:lnTo>
                  <a:close/>
                </a:path>
                <a:path w="2724784" h="1612900">
                  <a:moveTo>
                    <a:pt x="1413506" y="203200"/>
                  </a:moveTo>
                  <a:lnTo>
                    <a:pt x="1179461" y="342900"/>
                  </a:lnTo>
                  <a:lnTo>
                    <a:pt x="1199544" y="355600"/>
                  </a:lnTo>
                  <a:lnTo>
                    <a:pt x="1433579" y="215900"/>
                  </a:lnTo>
                  <a:lnTo>
                    <a:pt x="1413506" y="203200"/>
                  </a:lnTo>
                  <a:close/>
                </a:path>
                <a:path w="2724784" h="1612900">
                  <a:moveTo>
                    <a:pt x="1603333" y="279400"/>
                  </a:moveTo>
                  <a:lnTo>
                    <a:pt x="1489399" y="342900"/>
                  </a:lnTo>
                  <a:lnTo>
                    <a:pt x="1509461" y="355600"/>
                  </a:lnTo>
                  <a:lnTo>
                    <a:pt x="1623406" y="292100"/>
                  </a:lnTo>
                  <a:lnTo>
                    <a:pt x="1603333" y="279400"/>
                  </a:lnTo>
                  <a:close/>
                </a:path>
                <a:path w="2724784" h="1612900">
                  <a:moveTo>
                    <a:pt x="1749978" y="304800"/>
                  </a:moveTo>
                  <a:lnTo>
                    <a:pt x="1729905" y="304800"/>
                  </a:lnTo>
                  <a:lnTo>
                    <a:pt x="1653310" y="342900"/>
                  </a:lnTo>
                  <a:lnTo>
                    <a:pt x="1673383" y="355600"/>
                  </a:lnTo>
                  <a:lnTo>
                    <a:pt x="1749978" y="304800"/>
                  </a:lnTo>
                  <a:close/>
                </a:path>
                <a:path w="2724784" h="1612900">
                  <a:moveTo>
                    <a:pt x="1053821" y="190500"/>
                  </a:moveTo>
                  <a:lnTo>
                    <a:pt x="1033738" y="190500"/>
                  </a:lnTo>
                  <a:lnTo>
                    <a:pt x="776929" y="330200"/>
                  </a:lnTo>
                  <a:lnTo>
                    <a:pt x="796991" y="342900"/>
                  </a:lnTo>
                  <a:lnTo>
                    <a:pt x="1053821" y="190500"/>
                  </a:lnTo>
                  <a:close/>
                </a:path>
                <a:path w="2724784" h="1612900">
                  <a:moveTo>
                    <a:pt x="869826" y="190500"/>
                  </a:moveTo>
                  <a:lnTo>
                    <a:pt x="656870" y="304800"/>
                  </a:lnTo>
                  <a:lnTo>
                    <a:pt x="676932" y="317500"/>
                  </a:lnTo>
                  <a:lnTo>
                    <a:pt x="889910" y="203200"/>
                  </a:lnTo>
                  <a:lnTo>
                    <a:pt x="869826" y="190500"/>
                  </a:lnTo>
                  <a:close/>
                </a:path>
                <a:path w="2724784" h="1612900">
                  <a:moveTo>
                    <a:pt x="1284924" y="127000"/>
                  </a:moveTo>
                  <a:lnTo>
                    <a:pt x="1050889" y="266700"/>
                  </a:lnTo>
                  <a:lnTo>
                    <a:pt x="1070951" y="279400"/>
                  </a:lnTo>
                  <a:lnTo>
                    <a:pt x="1304996" y="139700"/>
                  </a:lnTo>
                  <a:lnTo>
                    <a:pt x="1284924" y="127000"/>
                  </a:lnTo>
                  <a:close/>
                </a:path>
                <a:path w="2724784" h="1612900">
                  <a:moveTo>
                    <a:pt x="1693707" y="228600"/>
                  </a:moveTo>
                  <a:lnTo>
                    <a:pt x="1623374" y="266700"/>
                  </a:lnTo>
                  <a:lnTo>
                    <a:pt x="1643436" y="279400"/>
                  </a:lnTo>
                  <a:lnTo>
                    <a:pt x="1713780" y="241300"/>
                  </a:lnTo>
                  <a:lnTo>
                    <a:pt x="1693707" y="228600"/>
                  </a:lnTo>
                  <a:close/>
                </a:path>
                <a:path w="2724784" h="1612900">
                  <a:moveTo>
                    <a:pt x="1570266" y="114300"/>
                  </a:moveTo>
                  <a:lnTo>
                    <a:pt x="1433547" y="190500"/>
                  </a:lnTo>
                  <a:lnTo>
                    <a:pt x="1453610" y="203200"/>
                  </a:lnTo>
                  <a:lnTo>
                    <a:pt x="1590339" y="127000"/>
                  </a:lnTo>
                  <a:lnTo>
                    <a:pt x="1570266" y="114300"/>
                  </a:lnTo>
                  <a:close/>
                </a:path>
                <a:path w="2724784" h="1612900">
                  <a:moveTo>
                    <a:pt x="1003801" y="114300"/>
                  </a:moveTo>
                  <a:lnTo>
                    <a:pt x="889868" y="177800"/>
                  </a:lnTo>
                  <a:lnTo>
                    <a:pt x="909930" y="190500"/>
                  </a:lnTo>
                  <a:lnTo>
                    <a:pt x="1023885" y="127000"/>
                  </a:lnTo>
                  <a:lnTo>
                    <a:pt x="1003801" y="114300"/>
                  </a:lnTo>
                  <a:close/>
                </a:path>
                <a:path w="2724784" h="1612900">
                  <a:moveTo>
                    <a:pt x="1290568" y="38100"/>
                  </a:moveTo>
                  <a:lnTo>
                    <a:pt x="1053789" y="177800"/>
                  </a:lnTo>
                  <a:lnTo>
                    <a:pt x="1073852" y="190500"/>
                  </a:lnTo>
                  <a:lnTo>
                    <a:pt x="1310630" y="50800"/>
                  </a:lnTo>
                  <a:lnTo>
                    <a:pt x="1290568" y="38100"/>
                  </a:lnTo>
                  <a:close/>
                </a:path>
                <a:path w="2724784" h="1612900">
                  <a:moveTo>
                    <a:pt x="1185733" y="0"/>
                  </a:moveTo>
                  <a:lnTo>
                    <a:pt x="1023853" y="101600"/>
                  </a:lnTo>
                  <a:lnTo>
                    <a:pt x="1043926" y="114300"/>
                  </a:lnTo>
                  <a:lnTo>
                    <a:pt x="1205795" y="12700"/>
                  </a:lnTo>
                  <a:lnTo>
                    <a:pt x="1185733" y="0"/>
                  </a:lnTo>
                  <a:close/>
                </a:path>
              </a:pathLst>
            </a:custGeom>
            <a:solidFill>
              <a:srgbClr val="FFF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917465" y="3883198"/>
              <a:ext cx="380301" cy="21956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235523" y="4051258"/>
              <a:ext cx="1318682" cy="486969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2236506" y="4078171"/>
              <a:ext cx="1316990" cy="406400"/>
            </a:xfrm>
            <a:custGeom>
              <a:avLst/>
              <a:gdLst/>
              <a:ahLst/>
              <a:cxnLst/>
              <a:rect l="l" t="t" r="r" b="b"/>
              <a:pathLst>
                <a:path w="1316990" h="406400">
                  <a:moveTo>
                    <a:pt x="656369" y="0"/>
                  </a:moveTo>
                  <a:lnTo>
                    <a:pt x="605749" y="1114"/>
                  </a:lnTo>
                  <a:lnTo>
                    <a:pt x="555382" y="4463"/>
                  </a:lnTo>
                  <a:lnTo>
                    <a:pt x="505512" y="10047"/>
                  </a:lnTo>
                  <a:lnTo>
                    <a:pt x="456378" y="17865"/>
                  </a:lnTo>
                  <a:lnTo>
                    <a:pt x="408224" y="27918"/>
                  </a:lnTo>
                  <a:lnTo>
                    <a:pt x="361292" y="40207"/>
                  </a:lnTo>
                  <a:lnTo>
                    <a:pt x="315822" y="54730"/>
                  </a:lnTo>
                  <a:lnTo>
                    <a:pt x="272057" y="71488"/>
                  </a:lnTo>
                  <a:lnTo>
                    <a:pt x="230240" y="90482"/>
                  </a:lnTo>
                  <a:lnTo>
                    <a:pt x="190611" y="111711"/>
                  </a:lnTo>
                  <a:lnTo>
                    <a:pt x="142437" y="142948"/>
                  </a:lnTo>
                  <a:lnTo>
                    <a:pt x="101253" y="176379"/>
                  </a:lnTo>
                  <a:lnTo>
                    <a:pt x="67053" y="211662"/>
                  </a:lnTo>
                  <a:lnTo>
                    <a:pt x="39833" y="248458"/>
                  </a:lnTo>
                  <a:lnTo>
                    <a:pt x="19587" y="286425"/>
                  </a:lnTo>
                  <a:lnTo>
                    <a:pt x="6311" y="325222"/>
                  </a:lnTo>
                  <a:lnTo>
                    <a:pt x="0" y="364508"/>
                  </a:lnTo>
                  <a:lnTo>
                    <a:pt x="648" y="403943"/>
                  </a:lnTo>
                  <a:lnTo>
                    <a:pt x="7906" y="365687"/>
                  </a:lnTo>
                  <a:lnTo>
                    <a:pt x="21779" y="327946"/>
                  </a:lnTo>
                  <a:lnTo>
                    <a:pt x="42273" y="291035"/>
                  </a:lnTo>
                  <a:lnTo>
                    <a:pt x="69396" y="255270"/>
                  </a:lnTo>
                  <a:lnTo>
                    <a:pt x="103155" y="220967"/>
                  </a:lnTo>
                  <a:lnTo>
                    <a:pt x="143557" y="188439"/>
                  </a:lnTo>
                  <a:lnTo>
                    <a:pt x="190611" y="158003"/>
                  </a:lnTo>
                  <a:lnTo>
                    <a:pt x="230240" y="136773"/>
                  </a:lnTo>
                  <a:lnTo>
                    <a:pt x="272057" y="117779"/>
                  </a:lnTo>
                  <a:lnTo>
                    <a:pt x="315822" y="101021"/>
                  </a:lnTo>
                  <a:lnTo>
                    <a:pt x="361292" y="86497"/>
                  </a:lnTo>
                  <a:lnTo>
                    <a:pt x="408224" y="74209"/>
                  </a:lnTo>
                  <a:lnTo>
                    <a:pt x="456378" y="64155"/>
                  </a:lnTo>
                  <a:lnTo>
                    <a:pt x="505512" y="56336"/>
                  </a:lnTo>
                  <a:lnTo>
                    <a:pt x="555382" y="50752"/>
                  </a:lnTo>
                  <a:lnTo>
                    <a:pt x="605749" y="47403"/>
                  </a:lnTo>
                  <a:lnTo>
                    <a:pt x="656369" y="46287"/>
                  </a:lnTo>
                  <a:lnTo>
                    <a:pt x="707001" y="47406"/>
                  </a:lnTo>
                  <a:lnTo>
                    <a:pt x="757402" y="50760"/>
                  </a:lnTo>
                  <a:lnTo>
                    <a:pt x="807332" y="56347"/>
                  </a:lnTo>
                  <a:lnTo>
                    <a:pt x="856548" y="64168"/>
                  </a:lnTo>
                  <a:lnTo>
                    <a:pt x="904808" y="74224"/>
                  </a:lnTo>
                  <a:lnTo>
                    <a:pt x="951870" y="86512"/>
                  </a:lnTo>
                  <a:lnTo>
                    <a:pt x="997493" y="101035"/>
                  </a:lnTo>
                  <a:lnTo>
                    <a:pt x="1041434" y="117791"/>
                  </a:lnTo>
                  <a:lnTo>
                    <a:pt x="1083452" y="136780"/>
                  </a:lnTo>
                  <a:lnTo>
                    <a:pt x="1123305" y="158003"/>
                  </a:lnTo>
                  <a:lnTo>
                    <a:pt x="1171061" y="188682"/>
                  </a:lnTo>
                  <a:lnTo>
                    <a:pt x="1212087" y="221486"/>
                  </a:lnTo>
                  <a:lnTo>
                    <a:pt x="1246386" y="256090"/>
                  </a:lnTo>
                  <a:lnTo>
                    <a:pt x="1273959" y="292171"/>
                  </a:lnTo>
                  <a:lnTo>
                    <a:pt x="1294811" y="329405"/>
                  </a:lnTo>
                  <a:lnTo>
                    <a:pt x="1308942" y="367468"/>
                  </a:lnTo>
                  <a:lnTo>
                    <a:pt x="1316357" y="406037"/>
                  </a:lnTo>
                  <a:lnTo>
                    <a:pt x="1316915" y="366339"/>
                  </a:lnTo>
                  <a:lnTo>
                    <a:pt x="1310422" y="326778"/>
                  </a:lnTo>
                  <a:lnTo>
                    <a:pt x="1296876" y="287701"/>
                  </a:lnTo>
                  <a:lnTo>
                    <a:pt x="1276275" y="249454"/>
                  </a:lnTo>
                  <a:lnTo>
                    <a:pt x="1248620" y="212385"/>
                  </a:lnTo>
                  <a:lnTo>
                    <a:pt x="1213907" y="176840"/>
                  </a:lnTo>
                  <a:lnTo>
                    <a:pt x="1172136" y="143166"/>
                  </a:lnTo>
                  <a:lnTo>
                    <a:pt x="1123305" y="111711"/>
                  </a:lnTo>
                  <a:lnTo>
                    <a:pt x="1083452" y="90490"/>
                  </a:lnTo>
                  <a:lnTo>
                    <a:pt x="1041434" y="71501"/>
                  </a:lnTo>
                  <a:lnTo>
                    <a:pt x="997493" y="54746"/>
                  </a:lnTo>
                  <a:lnTo>
                    <a:pt x="951870" y="40225"/>
                  </a:lnTo>
                  <a:lnTo>
                    <a:pt x="904808" y="27936"/>
                  </a:lnTo>
                  <a:lnTo>
                    <a:pt x="856548" y="17881"/>
                  </a:lnTo>
                  <a:lnTo>
                    <a:pt x="807332" y="10060"/>
                  </a:lnTo>
                  <a:lnTo>
                    <a:pt x="757402" y="4472"/>
                  </a:lnTo>
                  <a:lnTo>
                    <a:pt x="707001" y="1119"/>
                  </a:lnTo>
                  <a:lnTo>
                    <a:pt x="656369" y="0"/>
                  </a:lnTo>
                  <a:close/>
                </a:path>
              </a:pathLst>
            </a:custGeom>
            <a:solidFill>
              <a:srgbClr val="6E95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223679" y="4044368"/>
              <a:ext cx="1342409" cy="880637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3280355" y="4737560"/>
              <a:ext cx="281940" cy="199390"/>
            </a:xfrm>
            <a:custGeom>
              <a:avLst/>
              <a:gdLst/>
              <a:ahLst/>
              <a:cxnLst/>
              <a:rect l="l" t="t" r="r" b="b"/>
              <a:pathLst>
                <a:path w="281940" h="199389">
                  <a:moveTo>
                    <a:pt x="86342" y="0"/>
                  </a:moveTo>
                  <a:lnTo>
                    <a:pt x="31537" y="22944"/>
                  </a:lnTo>
                  <a:lnTo>
                    <a:pt x="3700" y="60198"/>
                  </a:lnTo>
                  <a:lnTo>
                    <a:pt x="0" y="76898"/>
                  </a:lnTo>
                  <a:lnTo>
                    <a:pt x="0" y="84405"/>
                  </a:lnTo>
                  <a:lnTo>
                    <a:pt x="2816" y="90279"/>
                  </a:lnTo>
                  <a:lnTo>
                    <a:pt x="190444" y="198140"/>
                  </a:lnTo>
                  <a:lnTo>
                    <a:pt x="192580" y="198925"/>
                  </a:lnTo>
                  <a:lnTo>
                    <a:pt x="195020" y="199386"/>
                  </a:lnTo>
                  <a:lnTo>
                    <a:pt x="211752" y="198277"/>
                  </a:lnTo>
                  <a:lnTo>
                    <a:pt x="249825" y="176441"/>
                  </a:lnTo>
                  <a:lnTo>
                    <a:pt x="277663" y="139190"/>
                  </a:lnTo>
                  <a:lnTo>
                    <a:pt x="281363" y="122488"/>
                  </a:lnTo>
                  <a:lnTo>
                    <a:pt x="281363" y="112572"/>
                  </a:lnTo>
                  <a:lnTo>
                    <a:pt x="276431" y="105473"/>
                  </a:lnTo>
                  <a:lnTo>
                    <a:pt x="266557" y="103598"/>
                  </a:lnTo>
                  <a:lnTo>
                    <a:pt x="268965" y="104049"/>
                  </a:lnTo>
                  <a:lnTo>
                    <a:pt x="271080" y="104824"/>
                  </a:lnTo>
                  <a:lnTo>
                    <a:pt x="272902" y="105871"/>
                  </a:lnTo>
                  <a:lnTo>
                    <a:pt x="90866" y="1225"/>
                  </a:lnTo>
                  <a:lnTo>
                    <a:pt x="88751" y="460"/>
                  </a:lnTo>
                  <a:lnTo>
                    <a:pt x="86342" y="0"/>
                  </a:lnTo>
                  <a:close/>
                </a:path>
              </a:pathLst>
            </a:custGeom>
            <a:solidFill>
              <a:srgbClr val="C6C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434303" y="4815392"/>
              <a:ext cx="764783" cy="499838"/>
            </a:xfrm>
            <a:prstGeom prst="rect">
              <a:avLst/>
            </a:prstGeom>
          </p:spPr>
        </p:pic>
      </p:grpSp>
      <p:pic>
        <p:nvPicPr>
          <p:cNvPr id="57" name="object 5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905290" y="3030384"/>
            <a:ext cx="1355342" cy="1306176"/>
          </a:xfrm>
          <a:prstGeom prst="rect">
            <a:avLst/>
          </a:prstGeom>
        </p:spPr>
      </p:pic>
      <p:sp>
        <p:nvSpPr>
          <p:cNvPr id="58" name="object 58"/>
          <p:cNvSpPr/>
          <p:nvPr/>
        </p:nvSpPr>
        <p:spPr>
          <a:xfrm>
            <a:off x="3054701" y="3473910"/>
            <a:ext cx="102520" cy="641748"/>
          </a:xfrm>
          <a:custGeom>
            <a:avLst/>
            <a:gdLst/>
            <a:ahLst/>
            <a:cxnLst/>
            <a:rect l="l" t="t" r="r" b="b"/>
            <a:pathLst>
              <a:path w="272414" h="2073275">
                <a:moveTo>
                  <a:pt x="0" y="2073235"/>
                </a:moveTo>
                <a:lnTo>
                  <a:pt x="272243" y="1036617"/>
                </a:lnTo>
                <a:lnTo>
                  <a:pt x="0" y="0"/>
                </a:lnTo>
              </a:path>
            </a:pathLst>
          </a:custGeom>
          <a:ln w="2094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58"/>
          <p:cNvSpPr/>
          <p:nvPr/>
        </p:nvSpPr>
        <p:spPr>
          <a:xfrm>
            <a:off x="5077133" y="3462997"/>
            <a:ext cx="102520" cy="641748"/>
          </a:xfrm>
          <a:custGeom>
            <a:avLst/>
            <a:gdLst/>
            <a:ahLst/>
            <a:cxnLst/>
            <a:rect l="l" t="t" r="r" b="b"/>
            <a:pathLst>
              <a:path w="272414" h="2073275">
                <a:moveTo>
                  <a:pt x="0" y="2073235"/>
                </a:moveTo>
                <a:lnTo>
                  <a:pt x="272243" y="1036617"/>
                </a:lnTo>
                <a:lnTo>
                  <a:pt x="0" y="0"/>
                </a:lnTo>
              </a:path>
            </a:pathLst>
          </a:custGeom>
          <a:ln w="2094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58"/>
          <p:cNvSpPr/>
          <p:nvPr/>
        </p:nvSpPr>
        <p:spPr>
          <a:xfrm>
            <a:off x="7407064" y="3485801"/>
            <a:ext cx="102520" cy="641748"/>
          </a:xfrm>
          <a:custGeom>
            <a:avLst/>
            <a:gdLst/>
            <a:ahLst/>
            <a:cxnLst/>
            <a:rect l="l" t="t" r="r" b="b"/>
            <a:pathLst>
              <a:path w="272414" h="2073275">
                <a:moveTo>
                  <a:pt x="0" y="2073235"/>
                </a:moveTo>
                <a:lnTo>
                  <a:pt x="272243" y="1036617"/>
                </a:lnTo>
                <a:lnTo>
                  <a:pt x="0" y="0"/>
                </a:lnTo>
              </a:path>
            </a:pathLst>
          </a:custGeom>
          <a:ln w="2094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4"/>
          <p:cNvSpPr txBox="1"/>
          <p:nvPr/>
        </p:nvSpPr>
        <p:spPr>
          <a:xfrm>
            <a:off x="930572" y="4778856"/>
            <a:ext cx="2009870" cy="16746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2000" spc="-145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Пол</a:t>
            </a:r>
            <a:r>
              <a:rPr sz="2000" spc="-130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ь</a:t>
            </a:r>
            <a:r>
              <a:rPr sz="2000" spc="-125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зоват</a:t>
            </a:r>
            <a:r>
              <a:rPr sz="2000" spc="-155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е</a:t>
            </a:r>
            <a:r>
              <a:rPr sz="2000" spc="-114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ль</a:t>
            </a:r>
            <a:r>
              <a:rPr sz="2000" spc="-35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endParaRPr lang="ru-RU" sz="2000" spc="-35" dirty="0" smtClean="0">
              <a:solidFill>
                <a:srgbClr val="191919"/>
              </a:solidFill>
              <a:latin typeface="PT Sans" panose="020B0503020203020204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2000" spc="-150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формиру</a:t>
            </a:r>
            <a:r>
              <a:rPr sz="2000" spc="-160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е</a:t>
            </a:r>
            <a:r>
              <a:rPr sz="2000" spc="-120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т</a:t>
            </a:r>
            <a:endParaRPr sz="2000" dirty="0" smtClean="0">
              <a:latin typeface="PT Sans" panose="020B0503020203020204"/>
              <a:cs typeface="Microsoft Sans Serif"/>
            </a:endParaRPr>
          </a:p>
          <a:p>
            <a:pPr marL="313690" marR="306070" algn="ctr">
              <a:lnSpc>
                <a:spcPct val="112200"/>
              </a:lnSpc>
            </a:pPr>
            <a:r>
              <a:rPr sz="2000" spc="-145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шаблон</a:t>
            </a:r>
            <a:r>
              <a:rPr sz="2000" spc="-35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2000" spc="-130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с</a:t>
            </a:r>
            <a:r>
              <a:rPr sz="2000" spc="-35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2000" spc="-95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и</a:t>
            </a:r>
            <a:r>
              <a:rPr sz="2000" spc="-110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с</a:t>
            </a:r>
            <a:r>
              <a:rPr sz="2000" spc="-90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х</a:t>
            </a:r>
            <a:r>
              <a:rPr sz="2000" spc="-100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одными  </a:t>
            </a:r>
            <a:r>
              <a:rPr sz="2000" spc="-110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данными</a:t>
            </a:r>
            <a:endParaRPr sz="2000" dirty="0">
              <a:latin typeface="PT Sans" panose="020B0503020203020204"/>
              <a:cs typeface="Microsoft Sans Serif"/>
            </a:endParaRPr>
          </a:p>
        </p:txBody>
      </p:sp>
      <p:sp>
        <p:nvSpPr>
          <p:cNvPr id="64" name="object 5"/>
          <p:cNvSpPr txBox="1"/>
          <p:nvPr/>
        </p:nvSpPr>
        <p:spPr>
          <a:xfrm>
            <a:off x="3297579" y="4827345"/>
            <a:ext cx="1698748" cy="1661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2000" spc="-110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Шаблон</a:t>
            </a:r>
            <a:r>
              <a:rPr sz="2000" spc="-35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2000" spc="-130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с</a:t>
            </a:r>
            <a:r>
              <a:rPr sz="2000" spc="-35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2000" spc="-95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и</a:t>
            </a:r>
            <a:r>
              <a:rPr sz="2000" spc="-110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с</a:t>
            </a:r>
            <a:r>
              <a:rPr sz="2000" spc="-90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х</a:t>
            </a:r>
            <a:r>
              <a:rPr sz="2000" spc="-120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одными</a:t>
            </a:r>
            <a:endParaRPr sz="2000" dirty="0">
              <a:latin typeface="PT Sans" panose="020B0503020203020204"/>
              <a:cs typeface="Microsoft Sans Serif"/>
            </a:endParaRPr>
          </a:p>
          <a:p>
            <a:pPr marL="12700" marR="5080" algn="ctr">
              <a:lnSpc>
                <a:spcPct val="112200"/>
              </a:lnSpc>
            </a:pPr>
            <a:r>
              <a:rPr sz="2000" spc="-110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данными</a:t>
            </a:r>
            <a:r>
              <a:rPr sz="2000" spc="-35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2000" spc="-135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з</a:t>
            </a:r>
            <a:r>
              <a:rPr sz="2000" spc="-105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агружа</a:t>
            </a:r>
            <a:r>
              <a:rPr sz="2000" spc="-135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е</a:t>
            </a:r>
            <a:r>
              <a:rPr sz="2000" spc="-95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тся  </a:t>
            </a:r>
            <a:r>
              <a:rPr sz="2000" spc="-85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в</a:t>
            </a:r>
            <a:r>
              <a:rPr sz="2000" spc="-40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2000" spc="-110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программу</a:t>
            </a:r>
            <a:endParaRPr sz="2000" dirty="0">
              <a:latin typeface="PT Sans" panose="020B0503020203020204"/>
              <a:cs typeface="Microsoft Sans Serif"/>
            </a:endParaRPr>
          </a:p>
        </p:txBody>
      </p:sp>
      <p:sp>
        <p:nvSpPr>
          <p:cNvPr id="65" name="object 6"/>
          <p:cNvSpPr txBox="1"/>
          <p:nvPr/>
        </p:nvSpPr>
        <p:spPr>
          <a:xfrm>
            <a:off x="5616329" y="4810605"/>
            <a:ext cx="1504657" cy="16664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2000" spc="-114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Провер</a:t>
            </a:r>
            <a:r>
              <a:rPr sz="2000" spc="-120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к</a:t>
            </a:r>
            <a:r>
              <a:rPr sz="2000" spc="-150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а</a:t>
            </a:r>
            <a:r>
              <a:rPr sz="2000" spc="-35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endParaRPr lang="ru-RU" sz="2000" spc="-35" dirty="0" smtClean="0">
              <a:solidFill>
                <a:srgbClr val="191919"/>
              </a:solidFill>
              <a:latin typeface="PT Sans" panose="020B0503020203020204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2000" spc="-130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к</a:t>
            </a:r>
            <a:r>
              <a:rPr sz="2000" spc="-110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орректно</a:t>
            </a:r>
            <a:r>
              <a:rPr sz="2000" spc="-55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с</a:t>
            </a:r>
            <a:r>
              <a:rPr sz="2000" spc="-80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ти</a:t>
            </a:r>
            <a:endParaRPr sz="2000" dirty="0">
              <a:latin typeface="PT Sans" panose="020B0503020203020204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sz="2000" spc="-105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исходных</a:t>
            </a:r>
            <a:r>
              <a:rPr sz="2000" spc="-45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2000" spc="-100" dirty="0" err="1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данных</a:t>
            </a:r>
            <a:r>
              <a:rPr sz="2000" spc="-45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endParaRPr lang="ru-RU" sz="2000" spc="-45" dirty="0" smtClean="0">
              <a:solidFill>
                <a:srgbClr val="191919"/>
              </a:solidFill>
              <a:latin typeface="PT Sans" panose="020B0503020203020204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sz="2000" spc="-45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и</a:t>
            </a:r>
            <a:r>
              <a:rPr sz="2000" spc="-40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2000" spc="-135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расчет</a:t>
            </a:r>
            <a:endParaRPr sz="2000" dirty="0">
              <a:latin typeface="PT Sans" panose="020B0503020203020204"/>
              <a:cs typeface="Microsoft Sans Serif"/>
            </a:endParaRPr>
          </a:p>
        </p:txBody>
      </p:sp>
      <p:sp>
        <p:nvSpPr>
          <p:cNvPr id="66" name="object 7"/>
          <p:cNvSpPr txBox="1"/>
          <p:nvPr/>
        </p:nvSpPr>
        <p:spPr>
          <a:xfrm>
            <a:off x="7846583" y="4876687"/>
            <a:ext cx="1680224" cy="1305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2000" spc="-114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Формирование</a:t>
            </a:r>
            <a:r>
              <a:rPr sz="2000" spc="-35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endParaRPr lang="ru-RU" sz="2000" spc="-35" dirty="0" smtClean="0">
              <a:solidFill>
                <a:srgbClr val="191919"/>
              </a:solidFill>
              <a:latin typeface="PT Sans" panose="020B0503020203020204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lang="ru-RU" sz="2000" spc="-105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п</a:t>
            </a:r>
            <a:r>
              <a:rPr sz="2000" spc="-105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олного</a:t>
            </a:r>
            <a:r>
              <a:rPr lang="ru-RU" sz="2000" spc="-105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 </a:t>
            </a:r>
            <a:r>
              <a:rPr sz="2000" spc="-140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о</a:t>
            </a:r>
            <a:r>
              <a:rPr sz="2000" spc="-135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тч</a:t>
            </a:r>
            <a:r>
              <a:rPr sz="2000" spc="-165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е</a:t>
            </a:r>
            <a:r>
              <a:rPr sz="2000" spc="-65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та</a:t>
            </a:r>
            <a:r>
              <a:rPr sz="2000" spc="-35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endParaRPr lang="ru-RU" sz="2000" spc="-35" dirty="0" smtClean="0">
              <a:solidFill>
                <a:srgbClr val="191919"/>
              </a:solidFill>
              <a:latin typeface="PT Sans" panose="020B0503020203020204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2000" spc="-85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в</a:t>
            </a:r>
            <a:r>
              <a:rPr sz="2000" spc="-45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2000" spc="-100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виде</a:t>
            </a:r>
            <a:r>
              <a:rPr sz="2000" spc="-40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2000" spc="-114" dirty="0" err="1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таблиц</a:t>
            </a:r>
            <a:r>
              <a:rPr sz="2000" spc="-40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lang="ru-RU" sz="2000" spc="-40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в </a:t>
            </a:r>
          </a:p>
          <a:p>
            <a:pPr marL="12700" marR="5080" algn="ctr">
              <a:lnSpc>
                <a:spcPct val="112200"/>
              </a:lnSpc>
            </a:pPr>
            <a:r>
              <a:rPr sz="2000" spc="-175" dirty="0" err="1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формате</a:t>
            </a:r>
            <a:r>
              <a:rPr sz="2000" spc="-35" dirty="0" smtClean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 </a:t>
            </a:r>
            <a:r>
              <a:rPr sz="2000" spc="-195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Ex</a:t>
            </a:r>
            <a:r>
              <a:rPr sz="2000" spc="-55" dirty="0">
                <a:solidFill>
                  <a:srgbClr val="191919"/>
                </a:solidFill>
                <a:latin typeface="PT Sans" panose="020B0503020203020204"/>
                <a:cs typeface="Microsoft Sans Serif"/>
              </a:rPr>
              <a:t>cel</a:t>
            </a:r>
            <a:endParaRPr sz="2000" dirty="0">
              <a:latin typeface="PT Sans" panose="020B0503020203020204"/>
              <a:cs typeface="Microsoft Sans Serif"/>
            </a:endParaRPr>
          </a:p>
        </p:txBody>
      </p:sp>
      <p:sp>
        <p:nvSpPr>
          <p:cNvPr id="96" name="object 4"/>
          <p:cNvSpPr txBox="1"/>
          <p:nvPr/>
        </p:nvSpPr>
        <p:spPr>
          <a:xfrm>
            <a:off x="4575966" y="1967495"/>
            <a:ext cx="4950841" cy="867607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5776" algn="just">
              <a:spcBef>
                <a:spcPts val="546"/>
              </a:spcBef>
              <a:spcAft>
                <a:spcPts val="800"/>
              </a:spcAft>
            </a:pPr>
            <a:r>
              <a:rPr lang="ru-RU" sz="2800" spc="-2" dirty="0" smtClean="0">
                <a:latin typeface="PT Sans" panose="020B0503020203020204"/>
                <a:cs typeface="Arial" panose="020B0604020202020204" pitchFamily="34" charset="0"/>
              </a:rPr>
              <a:t>норматива расход/запасы/потери</a:t>
            </a:r>
            <a:endParaRPr lang="ru-RU" sz="2400" i="1" spc="-2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660198" y="1887584"/>
            <a:ext cx="2624782" cy="872989"/>
          </a:xfrm>
          <a:prstGeom prst="rect">
            <a:avLst/>
          </a:prstGeom>
          <a:noFill/>
        </p:spPr>
        <p:txBody>
          <a:bodyPr wrap="square" lIns="41587" tIns="20793" rIns="41587" bIns="20793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98825C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23</a:t>
            </a:r>
            <a:endParaRPr lang="ru-RU" sz="5400" b="1" dirty="0">
              <a:solidFill>
                <a:srgbClr val="98825C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920536" y="1900132"/>
            <a:ext cx="2624782" cy="872989"/>
          </a:xfrm>
          <a:prstGeom prst="rect">
            <a:avLst/>
          </a:prstGeom>
          <a:noFill/>
        </p:spPr>
        <p:txBody>
          <a:bodyPr wrap="square" lIns="41587" tIns="20793" rIns="41587" bIns="20793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98825C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2022 </a:t>
            </a:r>
            <a:r>
              <a:rPr lang="ru-RU" sz="5400" dirty="0" smtClean="0">
                <a:solidFill>
                  <a:srgbClr val="98825C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-</a:t>
            </a:r>
            <a:r>
              <a:rPr lang="ru-RU" sz="5400" b="1" dirty="0" smtClean="0">
                <a:solidFill>
                  <a:srgbClr val="98825C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endParaRPr lang="ru-RU" sz="5400" b="1" dirty="0">
              <a:solidFill>
                <a:srgbClr val="98825C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145" name="Рисунок 14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58644" y="1279251"/>
            <a:ext cx="1672162" cy="1902539"/>
          </a:xfrm>
          <a:prstGeom prst="rect">
            <a:avLst/>
          </a:prstGeom>
        </p:spPr>
      </p:pic>
      <p:pic>
        <p:nvPicPr>
          <p:cNvPr id="146" name="Рисунок 14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11" y="193866"/>
            <a:ext cx="3200724" cy="2262187"/>
          </a:xfrm>
          <a:prstGeom prst="rect">
            <a:avLst/>
          </a:prstGeom>
        </p:spPr>
      </p:pic>
      <p:sp>
        <p:nvSpPr>
          <p:cNvPr id="10" name="object 2"/>
          <p:cNvSpPr txBox="1">
            <a:spLocks/>
          </p:cNvSpPr>
          <p:nvPr/>
        </p:nvSpPr>
        <p:spPr>
          <a:xfrm>
            <a:off x="975694" y="318282"/>
            <a:ext cx="8202877" cy="149015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800" b="1" dirty="0" err="1" smtClean="0">
                <a:solidFill>
                  <a:srgbClr val="98825C"/>
                </a:solidFill>
                <a:latin typeface="PT Sans"/>
                <a:cs typeface="Arial" panose="020B0604020202020204" pitchFamily="34" charset="0"/>
              </a:rPr>
              <a:t>Цифровизация</a:t>
            </a:r>
            <a:r>
              <a:rPr lang="ru-RU" sz="4800" b="1" dirty="0" smtClean="0">
                <a:solidFill>
                  <a:srgbClr val="98825C"/>
                </a:solidFill>
                <a:latin typeface="PT Sans"/>
                <a:cs typeface="Arial" panose="020B0604020202020204" pitchFamily="34" charset="0"/>
              </a:rPr>
              <a:t> сферы технологического аудита</a:t>
            </a:r>
            <a:endParaRPr lang="ru-RU" sz="4800" b="1" spc="-10" dirty="0">
              <a:solidFill>
                <a:srgbClr val="12656A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339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401" y="-83976"/>
            <a:ext cx="8922345" cy="7035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55904" y="2145790"/>
            <a:ext cx="1905000" cy="990600"/>
          </a:xfrm>
          <a:prstGeom prst="rect">
            <a:avLst/>
          </a:prstGeom>
          <a:solidFill>
            <a:srgbClr val="C7B9A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PT Sans"/>
                <a:cs typeface="Arial" panose="020B0604020202020204" pitchFamily="34" charset="0"/>
              </a:rPr>
              <a:t>Подача заявления на ПГМУ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5904" y="3853672"/>
            <a:ext cx="1905000" cy="990600"/>
          </a:xfrm>
          <a:prstGeom prst="rect">
            <a:avLst/>
          </a:prstGeom>
          <a:solidFill>
            <a:srgbClr val="C7B9A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PT Sans"/>
                <a:cs typeface="Arial" panose="020B0604020202020204" pitchFamily="34" charset="0"/>
              </a:rPr>
              <a:t>Получение данных из </a:t>
            </a:r>
            <a:r>
              <a:rPr lang="ru-RU" b="1" dirty="0">
                <a:solidFill>
                  <a:schemeClr val="tx1"/>
                </a:solidFill>
                <a:latin typeface="PT Sans"/>
                <a:cs typeface="Arial" panose="020B0604020202020204" pitchFamily="34" charset="0"/>
              </a:rPr>
              <a:t>ПГМУ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4809" y="5539330"/>
            <a:ext cx="1905000" cy="990600"/>
          </a:xfrm>
          <a:prstGeom prst="rect">
            <a:avLst/>
          </a:prstGeom>
          <a:solidFill>
            <a:srgbClr val="C7B9A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PT Sans"/>
                <a:cs typeface="Arial" panose="020B0604020202020204" pitchFamily="34" charset="0"/>
              </a:rPr>
              <a:t>Формирование реестра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16776" y="5506793"/>
            <a:ext cx="1905000" cy="990600"/>
          </a:xfrm>
          <a:prstGeom prst="rect">
            <a:avLst/>
          </a:prstGeom>
          <a:solidFill>
            <a:srgbClr val="C7B9A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PT Sans"/>
                <a:cs typeface="Arial" panose="020B0604020202020204" pitchFamily="34" charset="0"/>
              </a:rPr>
              <a:t>Выгрузка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PT Sans"/>
                <a:cs typeface="Arial" panose="020B0604020202020204" pitchFamily="34" charset="0"/>
              </a:rPr>
              <a:t>на Портал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>
            <a:stCxn id="5" idx="2"/>
            <a:endCxn id="6" idx="0"/>
          </p:cNvCxnSpPr>
          <p:nvPr/>
        </p:nvCxnSpPr>
        <p:spPr>
          <a:xfrm>
            <a:off x="2008404" y="3136390"/>
            <a:ext cx="0" cy="717282"/>
          </a:xfrm>
          <a:prstGeom prst="straightConnector1">
            <a:avLst/>
          </a:prstGeom>
          <a:ln>
            <a:solidFill>
              <a:srgbClr val="9882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6" idx="2"/>
            <a:endCxn id="7" idx="0"/>
          </p:cNvCxnSpPr>
          <p:nvPr/>
        </p:nvCxnSpPr>
        <p:spPr>
          <a:xfrm flipH="1">
            <a:off x="2007309" y="4844272"/>
            <a:ext cx="1095" cy="695058"/>
          </a:xfrm>
          <a:prstGeom prst="straightConnector1">
            <a:avLst/>
          </a:prstGeom>
          <a:ln>
            <a:solidFill>
              <a:srgbClr val="9882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778743" y="5531848"/>
            <a:ext cx="1905000" cy="990600"/>
          </a:xfrm>
          <a:prstGeom prst="rect">
            <a:avLst/>
          </a:prstGeom>
          <a:solidFill>
            <a:srgbClr val="C7B9A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PT Sans"/>
                <a:cs typeface="Arial" panose="020B0604020202020204" pitchFamily="34" charset="0"/>
              </a:rPr>
              <a:t>Получение сведений по объектам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>
            <a:endCxn id="8" idx="1"/>
          </p:cNvCxnSpPr>
          <p:nvPr/>
        </p:nvCxnSpPr>
        <p:spPr>
          <a:xfrm>
            <a:off x="3000537" y="6002093"/>
            <a:ext cx="916239" cy="0"/>
          </a:xfrm>
          <a:prstGeom prst="straightConnector1">
            <a:avLst/>
          </a:prstGeom>
          <a:ln>
            <a:solidFill>
              <a:srgbClr val="9882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12" idx="1"/>
          </p:cNvCxnSpPr>
          <p:nvPr/>
        </p:nvCxnSpPr>
        <p:spPr>
          <a:xfrm flipV="1">
            <a:off x="5804959" y="6027148"/>
            <a:ext cx="973784" cy="7482"/>
          </a:xfrm>
          <a:prstGeom prst="straightConnector1">
            <a:avLst/>
          </a:prstGeom>
          <a:ln>
            <a:solidFill>
              <a:srgbClr val="9882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375401" y="2311850"/>
            <a:ext cx="5556642" cy="76944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PT Sans"/>
                <a:cs typeface="Arial" panose="020B0604020202020204" pitchFamily="34" charset="0"/>
              </a:rPr>
              <a:t>Упрощение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PT Sans"/>
                <a:cs typeface="Arial" panose="020B0604020202020204" pitchFamily="34" charset="0"/>
              </a:rPr>
              <a:t>Доступность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PT Sans"/>
                <a:cs typeface="Arial" panose="020B0604020202020204" pitchFamily="34" charset="0"/>
              </a:rPr>
              <a:t>Прозрачность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PT Sans"/>
                <a:cs typeface="Arial" panose="020B0604020202020204" pitchFamily="34" charset="0"/>
              </a:rPr>
              <a:t>Скорость</a:t>
            </a:r>
            <a:endParaRPr lang="ru-RU" sz="2200" dirty="0">
              <a:latin typeface="PT San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87513" y="3105337"/>
            <a:ext cx="6206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98825C"/>
                </a:solidFill>
                <a:latin typeface="PT Sans"/>
                <a:cs typeface="Arial" panose="020B0604020202020204" pitchFamily="34" charset="0"/>
              </a:rPr>
              <a:t>Результат для </a:t>
            </a:r>
            <a:r>
              <a:rPr lang="ru-RU" sz="2400" b="1" dirty="0" smtClean="0">
                <a:solidFill>
                  <a:srgbClr val="98825C"/>
                </a:solidFill>
                <a:latin typeface="PT Sans"/>
                <a:cs typeface="Arial" panose="020B0604020202020204" pitchFamily="34" charset="0"/>
              </a:rPr>
              <a:t>государственного управления:</a:t>
            </a:r>
            <a:endParaRPr lang="ru-RU" sz="2400" b="1" dirty="0">
              <a:solidFill>
                <a:srgbClr val="98825C"/>
              </a:solidFill>
              <a:latin typeface="PT Sans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50590" y="3576591"/>
            <a:ext cx="6797570" cy="178510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PT Sans"/>
                <a:cs typeface="Arial" panose="020B0604020202020204" pitchFamily="34" charset="0"/>
              </a:rPr>
              <a:t>Достоверные данные для формирования тарифов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PT Sans"/>
                <a:cs typeface="Arial" panose="020B0604020202020204" pitchFamily="34" charset="0"/>
              </a:rPr>
              <a:t>Контроль применения тарифных решений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PT Sans"/>
                <a:cs typeface="Arial" panose="020B0604020202020204" pitchFamily="34" charset="0"/>
              </a:rPr>
              <a:t>Устранение незаконных подключений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PT Sans"/>
                <a:cs typeface="Arial" panose="020B0604020202020204" pitchFamily="34" charset="0"/>
              </a:rPr>
              <a:t>Повышение рейтинга инвестиционной привлекательности республики</a:t>
            </a:r>
            <a:endParaRPr lang="ru-RU" sz="2200" dirty="0">
              <a:latin typeface="PT Sans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644" y="1279251"/>
            <a:ext cx="1672162" cy="190253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11" y="193866"/>
            <a:ext cx="3200724" cy="2262187"/>
          </a:xfrm>
          <a:prstGeom prst="rect">
            <a:avLst/>
          </a:prstGeom>
        </p:spPr>
      </p:pic>
      <p:sp>
        <p:nvSpPr>
          <p:cNvPr id="10" name="object 2"/>
          <p:cNvSpPr txBox="1">
            <a:spLocks/>
          </p:cNvSpPr>
          <p:nvPr/>
        </p:nvSpPr>
        <p:spPr>
          <a:xfrm>
            <a:off x="938292" y="347780"/>
            <a:ext cx="8953412" cy="149015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800" b="1" dirty="0" err="1" smtClean="0">
                <a:solidFill>
                  <a:srgbClr val="98825C"/>
                </a:solidFill>
                <a:latin typeface="PT Sans"/>
                <a:cs typeface="Arial" panose="020B0604020202020204" pitchFamily="34" charset="0"/>
              </a:rPr>
              <a:t>Цифровизация</a:t>
            </a:r>
            <a:r>
              <a:rPr lang="ru-RU" sz="4800" b="1" dirty="0" smtClean="0">
                <a:solidFill>
                  <a:srgbClr val="98825C"/>
                </a:solidFill>
                <a:latin typeface="PT Sans"/>
                <a:cs typeface="Arial" panose="020B0604020202020204" pitchFamily="34" charset="0"/>
              </a:rPr>
              <a:t> сферы технологического присоединения</a:t>
            </a:r>
            <a:endParaRPr lang="ru-RU" sz="4800" b="1" spc="-10" dirty="0">
              <a:solidFill>
                <a:srgbClr val="12656A"/>
              </a:solidFill>
              <a:latin typeface="PT Sans" panose="020B0503020203020204" pitchFamily="34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86355" y="1908212"/>
            <a:ext cx="4088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98825C"/>
                </a:solidFill>
                <a:latin typeface="PT Sans"/>
                <a:cs typeface="Arial" panose="020B0604020202020204" pitchFamily="34" charset="0"/>
              </a:rPr>
              <a:t>Результат для населения:</a:t>
            </a:r>
          </a:p>
        </p:txBody>
      </p:sp>
    </p:spTree>
    <p:extLst>
      <p:ext uri="{BB962C8B-B14F-4D97-AF65-F5344CB8AC3E}">
        <p14:creationId xmlns:p14="http://schemas.microsoft.com/office/powerpoint/2010/main" val="200172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401" y="-83976"/>
            <a:ext cx="8922345" cy="7035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68" y="1137418"/>
            <a:ext cx="1290805" cy="699817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8644" y="1279251"/>
            <a:ext cx="1672162" cy="190253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11" y="193866"/>
            <a:ext cx="3200724" cy="2262187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435127" y="1102605"/>
            <a:ext cx="8402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/>
            <a:r>
              <a:rPr lang="ru-RU" sz="2200" b="1" dirty="0" smtClean="0">
                <a:latin typeface="PT Sans" panose="020B0503020203020204"/>
              </a:rPr>
              <a:t>Интеллектуальная система учета</a:t>
            </a:r>
          </a:p>
          <a:p>
            <a:pPr marL="12700" marR="5080" algn="ctr"/>
            <a:r>
              <a:rPr lang="ru-RU" sz="2200" b="1" dirty="0" smtClean="0">
                <a:latin typeface="PT Sans" panose="020B0503020203020204"/>
              </a:rPr>
              <a:t>электрической </a:t>
            </a:r>
            <a:r>
              <a:rPr lang="ru-RU" sz="2200" b="1" dirty="0" smtClean="0">
                <a:latin typeface="PT Sans" panose="020B0503020203020204"/>
              </a:rPr>
              <a:t>энергии </a:t>
            </a:r>
            <a:r>
              <a:rPr lang="ru-RU" sz="2200" b="1" dirty="0" smtClean="0">
                <a:latin typeface="PT Sans" panose="020B0503020203020204"/>
              </a:rPr>
              <a:t>на 2022-2024 гг.</a:t>
            </a:r>
            <a:endParaRPr lang="ru-RU" sz="2200" b="1" dirty="0">
              <a:latin typeface="PT Sans" panose="020B0503020203020204"/>
              <a:cs typeface="Trebuchet MS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981339" y="294256"/>
            <a:ext cx="8202877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98825C"/>
                </a:solidFill>
                <a:latin typeface="PT Sans"/>
                <a:cs typeface="Arial" panose="020B0604020202020204" pitchFamily="34" charset="0"/>
              </a:rPr>
              <a:t>Внедрение цифровых решений</a:t>
            </a:r>
            <a:endParaRPr lang="ru-RU" b="1" spc="-10" dirty="0">
              <a:solidFill>
                <a:srgbClr val="12656A"/>
              </a:solidFill>
              <a:latin typeface="PT Sans" panose="020B0503020203020204" pitchFamily="34" charset="-52"/>
            </a:endParaRPr>
          </a:p>
        </p:txBody>
      </p:sp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3881195865"/>
              </p:ext>
            </p:extLst>
          </p:nvPr>
        </p:nvGraphicFramePr>
        <p:xfrm>
          <a:off x="1435127" y="1990463"/>
          <a:ext cx="7626486" cy="4568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3293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9976</TotalTime>
  <Words>417</Words>
  <Application>Microsoft Office PowerPoint</Application>
  <PresentationFormat>Широкоэкранный</PresentationFormat>
  <Paragraphs>99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Microsoft Sans Serif</vt:lpstr>
      <vt:lpstr>PT Sans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Кучекаева Д.С.</dc:creator>
  <cp:lastModifiedBy>Machine</cp:lastModifiedBy>
  <cp:revision>335</cp:revision>
  <cp:lastPrinted>2022-07-27T15:15:22Z</cp:lastPrinted>
  <dcterms:created xsi:type="dcterms:W3CDTF">2018-11-22T04:48:24Z</dcterms:created>
  <dcterms:modified xsi:type="dcterms:W3CDTF">2022-07-31T20:33:17Z</dcterms:modified>
</cp:coreProperties>
</file>