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876"/>
    <a:srgbClr val="516585"/>
    <a:srgbClr val="29B5B0"/>
    <a:srgbClr val="D2F0BE"/>
    <a:srgbClr val="64BC2A"/>
    <a:srgbClr val="59D9D3"/>
    <a:srgbClr val="95E7E3"/>
    <a:srgbClr val="E92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71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38" y="9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0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6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8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7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9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9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0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5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2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DE082-53A2-477B-8ACA-A51F71AD34A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E860-3283-4BCA-8158-D742F83D2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7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23" y="139958"/>
            <a:ext cx="583743" cy="65780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77411" y="1608413"/>
            <a:ext cx="7287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53876"/>
                </a:solidFill>
              </a:rPr>
              <a:t>Доклад</a:t>
            </a:r>
          </a:p>
          <a:p>
            <a:pPr algn="ctr"/>
            <a:r>
              <a:rPr lang="ru-RU" sz="2800" b="1" dirty="0">
                <a:solidFill>
                  <a:srgbClr val="253876"/>
                </a:solidFill>
              </a:rPr>
              <a:t>по схеме теплоснабжения</a:t>
            </a:r>
          </a:p>
          <a:p>
            <a:pPr algn="ctr"/>
            <a:r>
              <a:rPr lang="ru-RU" sz="2800" b="1" dirty="0">
                <a:solidFill>
                  <a:srgbClr val="253876"/>
                </a:solidFill>
              </a:rPr>
              <a:t>г. Нижнекамск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0066" y="255639"/>
            <a:ext cx="8177371" cy="55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95" y="447191"/>
            <a:ext cx="765810" cy="9434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38C5C8-7FB9-452E-959A-9AA9A270A5DC}"/>
              </a:ext>
            </a:extLst>
          </p:cNvPr>
          <p:cNvSpPr/>
          <p:nvPr/>
        </p:nvSpPr>
        <p:spPr>
          <a:xfrm>
            <a:off x="2973353" y="342900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003BA3"/>
                </a:solidFill>
                <a:cs typeface="Arial" panose="020B0604020202020204" pitchFamily="34" charset="0"/>
              </a:rPr>
              <a:t>БУЛАТОВ Роман </a:t>
            </a:r>
            <a:r>
              <a:rPr lang="ru-RU" sz="2000" b="1" dirty="0" err="1">
                <a:solidFill>
                  <a:srgbClr val="003BA3"/>
                </a:solidFill>
                <a:cs typeface="Arial" panose="020B0604020202020204" pitchFamily="34" charset="0"/>
              </a:rPr>
              <a:t>Фанилевич</a:t>
            </a:r>
            <a:endParaRPr lang="ru-RU" sz="2000" b="1" dirty="0">
              <a:solidFill>
                <a:srgbClr val="003BA3"/>
              </a:solidFill>
              <a:cs typeface="Arial" panose="020B0604020202020204" pitchFamily="34" charset="0"/>
            </a:endParaRPr>
          </a:p>
          <a:p>
            <a:pPr lvl="0"/>
            <a:endParaRPr lang="ru-RU" sz="2000" b="1" dirty="0">
              <a:solidFill>
                <a:srgbClr val="003BA3"/>
              </a:solidFill>
              <a:cs typeface="Arial" panose="020B0604020202020204" pitchFamily="34" charset="0"/>
            </a:endParaRPr>
          </a:p>
          <a:p>
            <a:pPr lvl="0" algn="ctr"/>
            <a:r>
              <a:rPr lang="ru-RU" sz="2000" dirty="0">
                <a:solidFill>
                  <a:srgbClr val="003BA3"/>
                </a:solidFill>
                <a:cs typeface="Arial" panose="020B0604020202020204" pitchFamily="34" charset="0"/>
              </a:rPr>
              <a:t>Первый заместитель Руководителя Исполнительного комитета Нижнекамского муниципального района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47717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B5420-FA0C-4BC0-8DAE-9C223EAE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365125"/>
            <a:ext cx="10812624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Планируемые капитальные вложения, 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предусмотренные схемой теплоснабжения на 2022/2023 </a:t>
            </a:r>
            <a:r>
              <a:rPr lang="ru-RU" sz="2000" b="1" dirty="0" err="1">
                <a:solidFill>
                  <a:srgbClr val="0070C0"/>
                </a:solidFill>
              </a:rPr>
              <a:t>г.г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834A83-EDBC-485E-8BCC-8A5AE5195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927" y="1235067"/>
            <a:ext cx="9787811" cy="49232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37B003-C640-4070-BA91-A6AB4EA1C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12" y="174949"/>
            <a:ext cx="583743" cy="65081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78EADF-5ED8-4E17-BA02-E6F879E06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2742" y="612344"/>
            <a:ext cx="9053056" cy="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7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23" y="174949"/>
            <a:ext cx="583743" cy="6508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2742" y="612344"/>
            <a:ext cx="9053056" cy="6100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D7C4D7E3-F92E-4655-8F60-62A765A18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4" b="9594"/>
          <a:stretch/>
        </p:blipFill>
        <p:spPr>
          <a:xfrm>
            <a:off x="849550" y="729728"/>
            <a:ext cx="9591406" cy="4924623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D71AB059-64A5-4D21-BBCE-30C645CDB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391"/>
          <a:stretch/>
        </p:blipFill>
        <p:spPr>
          <a:xfrm>
            <a:off x="1001949" y="882128"/>
            <a:ext cx="9678919" cy="47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23" y="174949"/>
            <a:ext cx="583743" cy="6508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2742" y="612344"/>
            <a:ext cx="9053056" cy="61004"/>
          </a:xfrm>
          <a:prstGeom prst="rect">
            <a:avLst/>
          </a:prstGeom>
        </p:spPr>
      </p:pic>
      <p:pic>
        <p:nvPicPr>
          <p:cNvPr id="5" name="Объект 8">
            <a:extLst>
              <a:ext uri="{FF2B5EF4-FFF2-40B4-BE49-F238E27FC236}">
                <a16:creationId xmlns:a16="http://schemas.microsoft.com/office/drawing/2014/main" id="{C9AF3B66-DF81-4B89-819D-299828CAC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0" b="9819"/>
          <a:stretch/>
        </p:blipFill>
        <p:spPr>
          <a:xfrm>
            <a:off x="552345" y="708080"/>
            <a:ext cx="9627354" cy="4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23" y="174949"/>
            <a:ext cx="583743" cy="6508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2742" y="612344"/>
            <a:ext cx="9053056" cy="6100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0A0DBB-0CBD-4ABE-A5D4-D6E485C42E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8" b="4609"/>
          <a:stretch/>
        </p:blipFill>
        <p:spPr>
          <a:xfrm>
            <a:off x="769011" y="764370"/>
            <a:ext cx="10446386" cy="53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8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9481</TotalTime>
  <Words>34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Планируемые капитальные вложения,  предусмотренные схемой теплоснабжения на 2022/2023 г.г.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213-Енькова</dc:creator>
  <cp:lastModifiedBy>USER</cp:lastModifiedBy>
  <cp:revision>42</cp:revision>
  <dcterms:created xsi:type="dcterms:W3CDTF">2022-07-05T13:55:18Z</dcterms:created>
  <dcterms:modified xsi:type="dcterms:W3CDTF">2022-08-02T08:15:54Z</dcterms:modified>
</cp:coreProperties>
</file>