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349" r:id="rId2"/>
    <p:sldId id="369" r:id="rId3"/>
    <p:sldId id="375" r:id="rId4"/>
    <p:sldId id="376" r:id="rId5"/>
    <p:sldId id="377" r:id="rId6"/>
    <p:sldId id="378" r:id="rId7"/>
    <p:sldId id="379" r:id="rId8"/>
    <p:sldId id="380" r:id="rId9"/>
    <p:sldId id="381" r:id="rId10"/>
    <p:sldId id="382" r:id="rId11"/>
    <p:sldId id="383" r:id="rId12"/>
    <p:sldId id="366" r:id="rId13"/>
    <p:sldId id="384" r:id="rId14"/>
    <p:sldId id="388" r:id="rId15"/>
    <p:sldId id="390" r:id="rId16"/>
    <p:sldId id="385" r:id="rId17"/>
    <p:sldId id="386" r:id="rId18"/>
    <p:sldId id="387" r:id="rId19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BCCF"/>
    <a:srgbClr val="66FFFF"/>
    <a:srgbClr val="347C55"/>
    <a:srgbClr val="51B57E"/>
    <a:srgbClr val="CC0000"/>
    <a:srgbClr val="EAEFF7"/>
    <a:srgbClr val="D2DEEF"/>
    <a:srgbClr val="FEB3A4"/>
    <a:srgbClr val="ED7D31"/>
    <a:srgbClr val="820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3" autoAdjust="0"/>
    <p:restoredTop sz="86402" autoAdjust="0"/>
  </p:normalViewPr>
  <p:slideViewPr>
    <p:cSldViewPr snapToGrid="0">
      <p:cViewPr>
        <p:scale>
          <a:sx n="60" d="100"/>
          <a:sy n="60" d="100"/>
        </p:scale>
        <p:origin x="-1723" y="-6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ECC928-70A0-4A6C-89BB-E40AD05347A8}" type="doc">
      <dgm:prSet loTypeId="urn:diagrams.loki3.com/VaryingWidthList+Icon" loCatId="list" qsTypeId="urn:microsoft.com/office/officeart/2005/8/quickstyle/simple1" qsCatId="simple" csTypeId="urn:microsoft.com/office/officeart/2005/8/colors/colorful1" csCatId="colorful" phldr="1"/>
      <dgm:spPr/>
    </dgm:pt>
    <dgm:pt modelId="{4D073BDA-7C8F-4F62-9C51-047DE01AD07B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ФЗ от 27.07.2012 №190 «О теплоснабжении»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E098A0-57BF-4637-8F2B-20CF286489F1}" type="parTrans" cxnId="{03521B5E-D4F0-46AF-B82F-039ED00466C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509A08-49B5-4A49-BBD8-7962240F403D}" type="sibTrans" cxnId="{03521B5E-D4F0-46AF-B82F-039ED00466C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6AFA85-1551-4D0C-95E6-1B802F95E3B0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Постановление Правительства РФ от 22.10.2012 №1075 «О ценообразовании и в сфере теплоснабжения»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532661-D643-4C97-A456-FDE9F2453255}" type="parTrans" cxnId="{300363A2-2A37-4E2F-AF77-8F9AA1DD248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238704-5EB8-4A68-8C2D-05FEC9635EDF}" type="sibTrans" cxnId="{300363A2-2A37-4E2F-AF77-8F9AA1DD248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A187B7-C622-40A0-B863-8155EF02202D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Методические указания по расчету регулируемых цен (тарифов) в сфере теплоснабжения, утвержденные приказом ФСТ России от 13.06.2013 №760-э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D279F9-F246-471A-812E-E8A4433CE735}" type="parTrans" cxnId="{6B012CE6-1233-4239-A83A-BF4D8604E3B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2C6286-CFF4-45C4-96FD-F5A3EDDF2696}" type="sibTrans" cxnId="{6B012CE6-1233-4239-A83A-BF4D8604E3B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B21DFA-1D4C-44ED-B97C-1DF94F9B26E5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Приказ ФСТ России от 07.06.2013 №163 «Об утверждении Регламента открытия дел об установлении регулируемых цен (тарифов) и отмене регулирования тарифов в сфере теплоснабжения»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D3AF78-FEA2-4BF7-BCA5-3EEE2096B76F}" type="parTrans" cxnId="{DC3AEBB5-9494-4B4A-B179-5F4C0DADC8C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6C0738-9485-4AF9-BCC1-476C3ABC1B40}" type="sibTrans" cxnId="{DC3AEBB5-9494-4B4A-B179-5F4C0DADC8C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09AE8F-F8EF-4B9E-9135-653AE69701EB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Постановление Правительства РФ от 08.08.2012 № 808 «Правила организации теплоснабжения в Российской Федерации»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98A19C-8CBD-46AA-9FCC-77F177213E2D}" type="parTrans" cxnId="{A27DF0AD-AB64-44EB-B6FA-3B681F2C127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F794D6-8CDE-4308-AB4F-56F07526F143}" type="sibTrans" cxnId="{A27DF0AD-AB64-44EB-B6FA-3B681F2C127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E13C2E-8E83-45B4-A7E1-CE7F5924DB6A}" type="pres">
      <dgm:prSet presAssocID="{F5ECC928-70A0-4A6C-89BB-E40AD05347A8}" presName="Name0" presStyleCnt="0">
        <dgm:presLayoutVars>
          <dgm:resizeHandles/>
        </dgm:presLayoutVars>
      </dgm:prSet>
      <dgm:spPr/>
    </dgm:pt>
    <dgm:pt modelId="{5AB234FF-2F40-4DD2-8C10-15370A523D84}" type="pres">
      <dgm:prSet presAssocID="{4D073BDA-7C8F-4F62-9C51-047DE01AD07B}" presName="text" presStyleLbl="node1" presStyleIdx="0" presStyleCnt="5" custScaleX="523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555504-DC1D-4A00-9E33-E2B0FD598EA5}" type="pres">
      <dgm:prSet presAssocID="{F4509A08-49B5-4A49-BBD8-7962240F403D}" presName="space" presStyleCnt="0"/>
      <dgm:spPr/>
    </dgm:pt>
    <dgm:pt modelId="{5103C0C8-6BE7-4F4F-AF66-E296537237A0}" type="pres">
      <dgm:prSet presAssocID="{526AFA85-1551-4D0C-95E6-1B802F95E3B0}" presName="text" presStyleLbl="node1" presStyleIdx="1" presStyleCnt="5" custScaleX="235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BDFE23-7A8F-444E-8068-23D3ED573272}" type="pres">
      <dgm:prSet presAssocID="{58238704-5EB8-4A68-8C2D-05FEC9635EDF}" presName="space" presStyleCnt="0"/>
      <dgm:spPr/>
    </dgm:pt>
    <dgm:pt modelId="{0C296A67-90AF-464D-A563-BD5DF28E8EB7}" type="pres">
      <dgm:prSet presAssocID="{5AA187B7-C622-40A0-B863-8155EF02202D}" presName="text" presStyleLbl="node1" presStyleIdx="2" presStyleCnt="5" custScaleX="173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3E7914-AECC-4100-AF7E-B99E8E8929E7}" type="pres">
      <dgm:prSet presAssocID="{DD2C6286-CFF4-45C4-96FD-F5A3EDDF2696}" presName="space" presStyleCnt="0"/>
      <dgm:spPr/>
    </dgm:pt>
    <dgm:pt modelId="{0AF84412-EDB5-4414-910F-A829F12541DF}" type="pres">
      <dgm:prSet presAssocID="{D5B21DFA-1D4C-44ED-B97C-1DF94F9B26E5}" presName="text" presStyleLbl="node1" presStyleIdx="3" presStyleCnt="5" custScaleX="1368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0DDF90-D833-443A-A460-79FEF5A8B5E4}" type="pres">
      <dgm:prSet presAssocID="{BF6C0738-9485-4AF9-BCC1-476C3ABC1B40}" presName="space" presStyleCnt="0"/>
      <dgm:spPr/>
    </dgm:pt>
    <dgm:pt modelId="{B0074947-1229-46C7-859E-D0518693F2BA}" type="pres">
      <dgm:prSet presAssocID="{F109AE8F-F8EF-4B9E-9135-653AE69701EB}" presName="text" presStyleLbl="node1" presStyleIdx="4" presStyleCnt="5" custScaleX="2220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521B5E-D4F0-46AF-B82F-039ED00466CA}" srcId="{F5ECC928-70A0-4A6C-89BB-E40AD05347A8}" destId="{4D073BDA-7C8F-4F62-9C51-047DE01AD07B}" srcOrd="0" destOrd="0" parTransId="{EDE098A0-57BF-4637-8F2B-20CF286489F1}" sibTransId="{F4509A08-49B5-4A49-BBD8-7962240F403D}"/>
    <dgm:cxn modelId="{A27DF0AD-AB64-44EB-B6FA-3B681F2C127C}" srcId="{F5ECC928-70A0-4A6C-89BB-E40AD05347A8}" destId="{F109AE8F-F8EF-4B9E-9135-653AE69701EB}" srcOrd="4" destOrd="0" parTransId="{8498A19C-8CBD-46AA-9FCC-77F177213E2D}" sibTransId="{A9F794D6-8CDE-4308-AB4F-56F07526F143}"/>
    <dgm:cxn modelId="{EA4C4356-F963-4E3F-910B-CC6D7AE992B4}" type="presOf" srcId="{526AFA85-1551-4D0C-95E6-1B802F95E3B0}" destId="{5103C0C8-6BE7-4F4F-AF66-E296537237A0}" srcOrd="0" destOrd="0" presId="urn:diagrams.loki3.com/VaryingWidthList+Icon"/>
    <dgm:cxn modelId="{6B012CE6-1233-4239-A83A-BF4D8604E3B6}" srcId="{F5ECC928-70A0-4A6C-89BB-E40AD05347A8}" destId="{5AA187B7-C622-40A0-B863-8155EF02202D}" srcOrd="2" destOrd="0" parTransId="{A0D279F9-F246-471A-812E-E8A4433CE735}" sibTransId="{DD2C6286-CFF4-45C4-96FD-F5A3EDDF2696}"/>
    <dgm:cxn modelId="{300363A2-2A37-4E2F-AF77-8F9AA1DD2480}" srcId="{F5ECC928-70A0-4A6C-89BB-E40AD05347A8}" destId="{526AFA85-1551-4D0C-95E6-1B802F95E3B0}" srcOrd="1" destOrd="0" parTransId="{25532661-D643-4C97-A456-FDE9F2453255}" sibTransId="{58238704-5EB8-4A68-8C2D-05FEC9635EDF}"/>
    <dgm:cxn modelId="{A3EFFC64-DD94-46F3-B661-DE3C6EE245E1}" type="presOf" srcId="{F5ECC928-70A0-4A6C-89BB-E40AD05347A8}" destId="{74E13C2E-8E83-45B4-A7E1-CE7F5924DB6A}" srcOrd="0" destOrd="0" presId="urn:diagrams.loki3.com/VaryingWidthList+Icon"/>
    <dgm:cxn modelId="{378008E5-111A-45CE-99A5-61AB84BA6791}" type="presOf" srcId="{F109AE8F-F8EF-4B9E-9135-653AE69701EB}" destId="{B0074947-1229-46C7-859E-D0518693F2BA}" srcOrd="0" destOrd="0" presId="urn:diagrams.loki3.com/VaryingWidthList+Icon"/>
    <dgm:cxn modelId="{DC3AEBB5-9494-4B4A-B179-5F4C0DADC8C8}" srcId="{F5ECC928-70A0-4A6C-89BB-E40AD05347A8}" destId="{D5B21DFA-1D4C-44ED-B97C-1DF94F9B26E5}" srcOrd="3" destOrd="0" parTransId="{BDD3AF78-FEA2-4BF7-BCA5-3EEE2096B76F}" sibTransId="{BF6C0738-9485-4AF9-BCC1-476C3ABC1B40}"/>
    <dgm:cxn modelId="{1AA15269-32A5-4B68-8ABF-09917DAEDA8F}" type="presOf" srcId="{D5B21DFA-1D4C-44ED-B97C-1DF94F9B26E5}" destId="{0AF84412-EDB5-4414-910F-A829F12541DF}" srcOrd="0" destOrd="0" presId="urn:diagrams.loki3.com/VaryingWidthList+Icon"/>
    <dgm:cxn modelId="{30E2E5BF-857A-4899-A86E-EF4059789DAA}" type="presOf" srcId="{5AA187B7-C622-40A0-B863-8155EF02202D}" destId="{0C296A67-90AF-464D-A563-BD5DF28E8EB7}" srcOrd="0" destOrd="0" presId="urn:diagrams.loki3.com/VaryingWidthList+Icon"/>
    <dgm:cxn modelId="{748362FD-B0C7-4D5E-B280-A0BAF4DE71D2}" type="presOf" srcId="{4D073BDA-7C8F-4F62-9C51-047DE01AD07B}" destId="{5AB234FF-2F40-4DD2-8C10-15370A523D84}" srcOrd="0" destOrd="0" presId="urn:diagrams.loki3.com/VaryingWidthList+Icon"/>
    <dgm:cxn modelId="{5710F675-5450-4566-B2CD-36EA3D2824E4}" type="presParOf" srcId="{74E13C2E-8E83-45B4-A7E1-CE7F5924DB6A}" destId="{5AB234FF-2F40-4DD2-8C10-15370A523D84}" srcOrd="0" destOrd="0" presId="urn:diagrams.loki3.com/VaryingWidthList+Icon"/>
    <dgm:cxn modelId="{A6851372-774C-4DAC-A6F9-66D1672FD953}" type="presParOf" srcId="{74E13C2E-8E83-45B4-A7E1-CE7F5924DB6A}" destId="{82555504-DC1D-4A00-9E33-E2B0FD598EA5}" srcOrd="1" destOrd="0" presId="urn:diagrams.loki3.com/VaryingWidthList+Icon"/>
    <dgm:cxn modelId="{5AFF1B1C-B222-40F6-871A-DBCA6AE75CAC}" type="presParOf" srcId="{74E13C2E-8E83-45B4-A7E1-CE7F5924DB6A}" destId="{5103C0C8-6BE7-4F4F-AF66-E296537237A0}" srcOrd="2" destOrd="0" presId="urn:diagrams.loki3.com/VaryingWidthList+Icon"/>
    <dgm:cxn modelId="{E858BBB9-1DE7-490B-A915-2E1829DAC1B5}" type="presParOf" srcId="{74E13C2E-8E83-45B4-A7E1-CE7F5924DB6A}" destId="{4FBDFE23-7A8F-444E-8068-23D3ED573272}" srcOrd="3" destOrd="0" presId="urn:diagrams.loki3.com/VaryingWidthList+Icon"/>
    <dgm:cxn modelId="{31813E82-C300-4C5D-A5F5-A331E751E86D}" type="presParOf" srcId="{74E13C2E-8E83-45B4-A7E1-CE7F5924DB6A}" destId="{0C296A67-90AF-464D-A563-BD5DF28E8EB7}" srcOrd="4" destOrd="0" presId="urn:diagrams.loki3.com/VaryingWidthList+Icon"/>
    <dgm:cxn modelId="{11E27175-8A2B-418E-AAF7-068E5500DA60}" type="presParOf" srcId="{74E13C2E-8E83-45B4-A7E1-CE7F5924DB6A}" destId="{263E7914-AECC-4100-AF7E-B99E8E8929E7}" srcOrd="5" destOrd="0" presId="urn:diagrams.loki3.com/VaryingWidthList+Icon"/>
    <dgm:cxn modelId="{3F84D94A-96AC-41D2-BCFD-276D00F7611C}" type="presParOf" srcId="{74E13C2E-8E83-45B4-A7E1-CE7F5924DB6A}" destId="{0AF84412-EDB5-4414-910F-A829F12541DF}" srcOrd="6" destOrd="0" presId="urn:diagrams.loki3.com/VaryingWidthList+Icon"/>
    <dgm:cxn modelId="{BF9DF03B-3E94-4DB4-AD4B-BF2F60844DB2}" type="presParOf" srcId="{74E13C2E-8E83-45B4-A7E1-CE7F5924DB6A}" destId="{190DDF90-D833-443A-A460-79FEF5A8B5E4}" srcOrd="7" destOrd="0" presId="urn:diagrams.loki3.com/VaryingWidthList+Icon"/>
    <dgm:cxn modelId="{C2A8C060-5D6C-4A43-B9A3-A517F73FDFC3}" type="presParOf" srcId="{74E13C2E-8E83-45B4-A7E1-CE7F5924DB6A}" destId="{B0074947-1229-46C7-859E-D0518693F2BA}" srcOrd="8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3EC1A7-701A-4F1F-8D72-EC0A0319CD3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0DF703-E2D0-4A99-93F3-3A7306CAA5D6}">
      <dgm:prSet phldrT="[Текст]"/>
      <dgm:spPr/>
      <dgm:t>
        <a:bodyPr/>
        <a:lstStyle/>
        <a:p>
          <a:r>
            <a:rPr lang="ru-RU" dirty="0" smtClean="0"/>
            <a:t>Методы регулирования</a:t>
          </a:r>
          <a:endParaRPr lang="ru-RU" dirty="0"/>
        </a:p>
      </dgm:t>
    </dgm:pt>
    <dgm:pt modelId="{8A5C31F8-B3E1-4572-B910-DB716D95E490}" type="parTrans" cxnId="{3FB66F44-0C64-41E5-A7AC-F49C84AE820A}">
      <dgm:prSet/>
      <dgm:spPr/>
      <dgm:t>
        <a:bodyPr/>
        <a:lstStyle/>
        <a:p>
          <a:endParaRPr lang="ru-RU"/>
        </a:p>
      </dgm:t>
    </dgm:pt>
    <dgm:pt modelId="{43FA1258-7D00-4C8B-8CA6-81103D51EF60}" type="sibTrans" cxnId="{3FB66F44-0C64-41E5-A7AC-F49C84AE820A}">
      <dgm:prSet/>
      <dgm:spPr/>
      <dgm:t>
        <a:bodyPr/>
        <a:lstStyle/>
        <a:p>
          <a:endParaRPr lang="ru-RU"/>
        </a:p>
      </dgm:t>
    </dgm:pt>
    <dgm:pt modelId="{A7E1037A-6E94-494E-A93B-7E86125A40B4}">
      <dgm:prSet phldrT="[Текст]"/>
      <dgm:spPr/>
      <dgm:t>
        <a:bodyPr/>
        <a:lstStyle/>
        <a:p>
          <a:r>
            <a:rPr lang="ru-RU" dirty="0" smtClean="0"/>
            <a:t>Долгосрочное регулирование</a:t>
          </a:r>
          <a:endParaRPr lang="ru-RU" dirty="0"/>
        </a:p>
      </dgm:t>
    </dgm:pt>
    <dgm:pt modelId="{DA62B387-2064-45E5-B3D0-78A3575921DB}" type="parTrans" cxnId="{7078C813-92BF-44E3-A867-A09B759938ED}">
      <dgm:prSet/>
      <dgm:spPr/>
      <dgm:t>
        <a:bodyPr/>
        <a:lstStyle/>
        <a:p>
          <a:endParaRPr lang="ru-RU"/>
        </a:p>
      </dgm:t>
    </dgm:pt>
    <dgm:pt modelId="{A03BF882-57DE-49C8-8C88-13255885C588}" type="sibTrans" cxnId="{7078C813-92BF-44E3-A867-A09B759938ED}">
      <dgm:prSet/>
      <dgm:spPr/>
      <dgm:t>
        <a:bodyPr/>
        <a:lstStyle/>
        <a:p>
          <a:endParaRPr lang="ru-RU"/>
        </a:p>
      </dgm:t>
    </dgm:pt>
    <dgm:pt modelId="{FAC45563-4388-45BE-936E-CE23D9BF9E04}">
      <dgm:prSet phldrT="[Текст]"/>
      <dgm:spPr/>
      <dgm:t>
        <a:bodyPr/>
        <a:lstStyle/>
        <a:p>
          <a:r>
            <a:rPr lang="ru-RU" dirty="0" smtClean="0"/>
            <a:t>Метод индексации установленных тарифов</a:t>
          </a:r>
          <a:endParaRPr lang="ru-RU" dirty="0"/>
        </a:p>
      </dgm:t>
    </dgm:pt>
    <dgm:pt modelId="{F6F0CDEC-CB36-4F07-AEE0-E99040F8857F}" type="parTrans" cxnId="{58BB46AD-3337-42E9-A5FE-C25590D3529A}">
      <dgm:prSet/>
      <dgm:spPr/>
      <dgm:t>
        <a:bodyPr/>
        <a:lstStyle/>
        <a:p>
          <a:endParaRPr lang="ru-RU"/>
        </a:p>
      </dgm:t>
    </dgm:pt>
    <dgm:pt modelId="{85E40510-0B55-4421-9D88-6F19751F83BC}" type="sibTrans" cxnId="{58BB46AD-3337-42E9-A5FE-C25590D3529A}">
      <dgm:prSet/>
      <dgm:spPr/>
      <dgm:t>
        <a:bodyPr/>
        <a:lstStyle/>
        <a:p>
          <a:endParaRPr lang="ru-RU"/>
        </a:p>
      </dgm:t>
    </dgm:pt>
    <dgm:pt modelId="{D3125B11-C494-41D5-B825-875DBBE50E8B}">
      <dgm:prSet phldrT="[Текст]"/>
      <dgm:spPr/>
      <dgm:t>
        <a:bodyPr/>
        <a:lstStyle/>
        <a:p>
          <a:r>
            <a:rPr lang="ru-RU" dirty="0" smtClean="0"/>
            <a:t>Метод сравнения аналогов</a:t>
          </a:r>
          <a:endParaRPr lang="ru-RU" dirty="0"/>
        </a:p>
      </dgm:t>
    </dgm:pt>
    <dgm:pt modelId="{CC9C5642-E254-4AA4-B5CC-BA8425BD5224}" type="parTrans" cxnId="{269C97D7-5902-4897-B0A9-A6C135839C67}">
      <dgm:prSet/>
      <dgm:spPr/>
      <dgm:t>
        <a:bodyPr/>
        <a:lstStyle/>
        <a:p>
          <a:endParaRPr lang="ru-RU"/>
        </a:p>
      </dgm:t>
    </dgm:pt>
    <dgm:pt modelId="{852FF520-4EC8-47AB-B2B4-7D2C3DF23E12}" type="sibTrans" cxnId="{269C97D7-5902-4897-B0A9-A6C135839C67}">
      <dgm:prSet/>
      <dgm:spPr/>
      <dgm:t>
        <a:bodyPr/>
        <a:lstStyle/>
        <a:p>
          <a:endParaRPr lang="ru-RU"/>
        </a:p>
      </dgm:t>
    </dgm:pt>
    <dgm:pt modelId="{CDB3A2F6-81C4-4CC4-92C5-6E48160D7182}">
      <dgm:prSet phldrT="[Текст]"/>
      <dgm:spPr/>
      <dgm:t>
        <a:bodyPr/>
        <a:lstStyle/>
        <a:p>
          <a:r>
            <a:rPr lang="ru-RU" dirty="0" smtClean="0"/>
            <a:t>Метод экономически обоснованных расходов (затрат)</a:t>
          </a:r>
          <a:endParaRPr lang="ru-RU" dirty="0"/>
        </a:p>
      </dgm:t>
    </dgm:pt>
    <dgm:pt modelId="{4B1E7C9F-BC41-42A5-93D6-9F481C74A608}" type="parTrans" cxnId="{6BA38511-4F6C-48F2-8958-E844787A277A}">
      <dgm:prSet/>
      <dgm:spPr/>
      <dgm:t>
        <a:bodyPr/>
        <a:lstStyle/>
        <a:p>
          <a:endParaRPr lang="ru-RU"/>
        </a:p>
      </dgm:t>
    </dgm:pt>
    <dgm:pt modelId="{85C93E22-25FD-4D8A-A3C0-F8BE1EFF68D6}" type="sibTrans" cxnId="{6BA38511-4F6C-48F2-8958-E844787A277A}">
      <dgm:prSet/>
      <dgm:spPr/>
      <dgm:t>
        <a:bodyPr/>
        <a:lstStyle/>
        <a:p>
          <a:endParaRPr lang="ru-RU"/>
        </a:p>
      </dgm:t>
    </dgm:pt>
    <dgm:pt modelId="{6F64ACE2-2017-4CDC-A050-DBB585332E18}">
      <dgm:prSet phldrT="[Текст]"/>
      <dgm:spPr/>
      <dgm:t>
        <a:bodyPr/>
        <a:lstStyle/>
        <a:p>
          <a:r>
            <a:rPr lang="ru-RU" dirty="0" smtClean="0"/>
            <a:t>Метод обеспечения доходности инвестированного капитала</a:t>
          </a:r>
          <a:endParaRPr lang="ru-RU" dirty="0"/>
        </a:p>
      </dgm:t>
    </dgm:pt>
    <dgm:pt modelId="{8D95D47E-2E39-4CBF-B4AF-267105B3E84F}" type="parTrans" cxnId="{2FE356E6-D7C5-46FC-84F9-683B6CDFF07E}">
      <dgm:prSet/>
      <dgm:spPr/>
      <dgm:t>
        <a:bodyPr/>
        <a:lstStyle/>
        <a:p>
          <a:endParaRPr lang="ru-RU"/>
        </a:p>
      </dgm:t>
    </dgm:pt>
    <dgm:pt modelId="{9EE9B804-BC8B-4E11-A52C-8261B59BE7A7}" type="sibTrans" cxnId="{2FE356E6-D7C5-46FC-84F9-683B6CDFF07E}">
      <dgm:prSet/>
      <dgm:spPr/>
      <dgm:t>
        <a:bodyPr/>
        <a:lstStyle/>
        <a:p>
          <a:endParaRPr lang="ru-RU"/>
        </a:p>
      </dgm:t>
    </dgm:pt>
    <dgm:pt modelId="{70D696E9-6437-4939-A96B-22B36D8B0C01}" type="pres">
      <dgm:prSet presAssocID="{4B3EC1A7-701A-4F1F-8D72-EC0A0319CD3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6AAD546-9E11-4AB3-B8B9-7843FD82E3F6}" type="pres">
      <dgm:prSet presAssocID="{080DF703-E2D0-4A99-93F3-3A7306CAA5D6}" presName="hierRoot1" presStyleCnt="0"/>
      <dgm:spPr/>
    </dgm:pt>
    <dgm:pt modelId="{5F97C409-5150-4365-AB98-6CAE29C85FC0}" type="pres">
      <dgm:prSet presAssocID="{080DF703-E2D0-4A99-93F3-3A7306CAA5D6}" presName="composite" presStyleCnt="0"/>
      <dgm:spPr/>
    </dgm:pt>
    <dgm:pt modelId="{50AC0163-CE55-406A-B241-1CA1B25C9078}" type="pres">
      <dgm:prSet presAssocID="{080DF703-E2D0-4A99-93F3-3A7306CAA5D6}" presName="background" presStyleLbl="node0" presStyleIdx="0" presStyleCnt="1"/>
      <dgm:spPr/>
    </dgm:pt>
    <dgm:pt modelId="{6B44695D-337E-45B4-A4CD-C15B3589BD2E}" type="pres">
      <dgm:prSet presAssocID="{080DF703-E2D0-4A99-93F3-3A7306CAA5D6}" presName="text" presStyleLbl="fgAcc0" presStyleIdx="0" presStyleCnt="1" custLinFactNeighborX="-47195" custLinFactNeighborY="29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848A2F-E04E-41AB-AC4F-61919BCAA8EA}" type="pres">
      <dgm:prSet presAssocID="{080DF703-E2D0-4A99-93F3-3A7306CAA5D6}" presName="hierChild2" presStyleCnt="0"/>
      <dgm:spPr/>
    </dgm:pt>
    <dgm:pt modelId="{7B520384-3ECB-4D7B-9BA0-448932F201CE}" type="pres">
      <dgm:prSet presAssocID="{DA62B387-2064-45E5-B3D0-78A3575921D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C162C8C0-1727-4D97-9778-5CA8E3C7DA00}" type="pres">
      <dgm:prSet presAssocID="{A7E1037A-6E94-494E-A93B-7E86125A40B4}" presName="hierRoot2" presStyleCnt="0"/>
      <dgm:spPr/>
    </dgm:pt>
    <dgm:pt modelId="{8DB072D7-A31D-4570-BE22-DA84BB19693C}" type="pres">
      <dgm:prSet presAssocID="{A7E1037A-6E94-494E-A93B-7E86125A40B4}" presName="composite2" presStyleCnt="0"/>
      <dgm:spPr/>
    </dgm:pt>
    <dgm:pt modelId="{B24E718B-FD3E-410D-92FD-BEBEF3F428DE}" type="pres">
      <dgm:prSet presAssocID="{A7E1037A-6E94-494E-A93B-7E86125A40B4}" presName="background2" presStyleLbl="node2" presStyleIdx="0" presStyleCnt="2"/>
      <dgm:spPr/>
    </dgm:pt>
    <dgm:pt modelId="{740AFF2D-700B-4154-9CDF-4377D0917089}" type="pres">
      <dgm:prSet presAssocID="{A7E1037A-6E94-494E-A93B-7E86125A40B4}" presName="text2" presStyleLbl="fgAcc2" presStyleIdx="0" presStyleCnt="2" custLinFactNeighborX="-82592" custLinFactNeighborY="14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AB665DD-04BF-4B18-99E9-8EA8DB70371D}" type="pres">
      <dgm:prSet presAssocID="{A7E1037A-6E94-494E-A93B-7E86125A40B4}" presName="hierChild3" presStyleCnt="0"/>
      <dgm:spPr/>
    </dgm:pt>
    <dgm:pt modelId="{22F9D8C5-4103-4D84-B4C1-6A09FB3820F2}" type="pres">
      <dgm:prSet presAssocID="{F6F0CDEC-CB36-4F07-AEE0-E99040F8857F}" presName="Name17" presStyleLbl="parChTrans1D3" presStyleIdx="0" presStyleCnt="3"/>
      <dgm:spPr/>
      <dgm:t>
        <a:bodyPr/>
        <a:lstStyle/>
        <a:p>
          <a:endParaRPr lang="ru-RU"/>
        </a:p>
      </dgm:t>
    </dgm:pt>
    <dgm:pt modelId="{3A324629-0896-4CC1-AB2C-042D4A98000A}" type="pres">
      <dgm:prSet presAssocID="{FAC45563-4388-45BE-936E-CE23D9BF9E04}" presName="hierRoot3" presStyleCnt="0"/>
      <dgm:spPr/>
    </dgm:pt>
    <dgm:pt modelId="{76243460-746A-4F6A-83CE-2AF7A1437F4A}" type="pres">
      <dgm:prSet presAssocID="{FAC45563-4388-45BE-936E-CE23D9BF9E04}" presName="composite3" presStyleCnt="0"/>
      <dgm:spPr/>
    </dgm:pt>
    <dgm:pt modelId="{D98333BF-7B93-4442-A367-ABC3F9F049DC}" type="pres">
      <dgm:prSet presAssocID="{FAC45563-4388-45BE-936E-CE23D9BF9E04}" presName="background3" presStyleLbl="node3" presStyleIdx="0" presStyleCnt="3"/>
      <dgm:spPr/>
    </dgm:pt>
    <dgm:pt modelId="{CB48FDF3-AD9F-4F12-A993-A9622A45A25C}" type="pres">
      <dgm:prSet presAssocID="{FAC45563-4388-45BE-936E-CE23D9BF9E04}" presName="text3" presStyleLbl="fgAcc3" presStyleIdx="0" presStyleCnt="3" custLinFactNeighborX="-86367" custLinFactNeighborY="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C4D2ED-C1E8-4579-B8CB-65497DD211FC}" type="pres">
      <dgm:prSet presAssocID="{FAC45563-4388-45BE-936E-CE23D9BF9E04}" presName="hierChild4" presStyleCnt="0"/>
      <dgm:spPr/>
    </dgm:pt>
    <dgm:pt modelId="{F5EF4098-681A-4F63-84D5-8C99ABB6A861}" type="pres">
      <dgm:prSet presAssocID="{8D95D47E-2E39-4CBF-B4AF-267105B3E84F}" presName="Name17" presStyleLbl="parChTrans1D3" presStyleIdx="1" presStyleCnt="3"/>
      <dgm:spPr/>
      <dgm:t>
        <a:bodyPr/>
        <a:lstStyle/>
        <a:p>
          <a:endParaRPr lang="ru-RU"/>
        </a:p>
      </dgm:t>
    </dgm:pt>
    <dgm:pt modelId="{DDFC7847-B857-476C-8CE6-EFE001BA8585}" type="pres">
      <dgm:prSet presAssocID="{6F64ACE2-2017-4CDC-A050-DBB585332E18}" presName="hierRoot3" presStyleCnt="0"/>
      <dgm:spPr/>
    </dgm:pt>
    <dgm:pt modelId="{FB3E3091-A4DF-46C4-A07D-D7BCC71DFAE8}" type="pres">
      <dgm:prSet presAssocID="{6F64ACE2-2017-4CDC-A050-DBB585332E18}" presName="composite3" presStyleCnt="0"/>
      <dgm:spPr/>
    </dgm:pt>
    <dgm:pt modelId="{184088E6-3293-4414-BFF1-82503A294951}" type="pres">
      <dgm:prSet presAssocID="{6F64ACE2-2017-4CDC-A050-DBB585332E18}" presName="background3" presStyleLbl="node3" presStyleIdx="1" presStyleCnt="3"/>
      <dgm:spPr/>
    </dgm:pt>
    <dgm:pt modelId="{761F836C-2FC8-4531-9FB7-3D192C5063BC}" type="pres">
      <dgm:prSet presAssocID="{6F64ACE2-2017-4CDC-A050-DBB585332E18}" presName="text3" presStyleLbl="fgAcc3" presStyleIdx="1" presStyleCnt="3" custLinFactNeighborX="-82120" custLinFactNeighborY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51C9E5-FD30-4783-98AF-7C8408340D72}" type="pres">
      <dgm:prSet presAssocID="{6F64ACE2-2017-4CDC-A050-DBB585332E18}" presName="hierChild4" presStyleCnt="0"/>
      <dgm:spPr/>
    </dgm:pt>
    <dgm:pt modelId="{B8CE0B10-4117-48B6-A136-8DE987DF348B}" type="pres">
      <dgm:prSet presAssocID="{CC9C5642-E254-4AA4-B5CC-BA8425BD5224}" presName="Name17" presStyleLbl="parChTrans1D3" presStyleIdx="2" presStyleCnt="3"/>
      <dgm:spPr/>
      <dgm:t>
        <a:bodyPr/>
        <a:lstStyle/>
        <a:p>
          <a:endParaRPr lang="ru-RU"/>
        </a:p>
      </dgm:t>
    </dgm:pt>
    <dgm:pt modelId="{295C3048-FBEB-4880-8064-2B3375C147E9}" type="pres">
      <dgm:prSet presAssocID="{D3125B11-C494-41D5-B825-875DBBE50E8B}" presName="hierRoot3" presStyleCnt="0"/>
      <dgm:spPr/>
    </dgm:pt>
    <dgm:pt modelId="{00FE5FC5-26F0-49D9-8534-B036E84FE066}" type="pres">
      <dgm:prSet presAssocID="{D3125B11-C494-41D5-B825-875DBBE50E8B}" presName="composite3" presStyleCnt="0"/>
      <dgm:spPr/>
    </dgm:pt>
    <dgm:pt modelId="{DDFFA153-7AFC-4CDA-BC6B-6C11B04FF328}" type="pres">
      <dgm:prSet presAssocID="{D3125B11-C494-41D5-B825-875DBBE50E8B}" presName="background3" presStyleLbl="node3" presStyleIdx="2" presStyleCnt="3"/>
      <dgm:spPr/>
    </dgm:pt>
    <dgm:pt modelId="{18F26161-F507-4E7C-B7B4-1BE680EFD849}" type="pres">
      <dgm:prSet presAssocID="{D3125B11-C494-41D5-B825-875DBBE50E8B}" presName="text3" presStyleLbl="fgAcc3" presStyleIdx="2" presStyleCnt="3" custLinFactNeighborX="-80704" custLinFactNeighborY="14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458B4E-08BB-4F77-ABBC-95F95A05109A}" type="pres">
      <dgm:prSet presAssocID="{D3125B11-C494-41D5-B825-875DBBE50E8B}" presName="hierChild4" presStyleCnt="0"/>
      <dgm:spPr/>
    </dgm:pt>
    <dgm:pt modelId="{32553734-7E7E-4677-90A5-240C57097AEB}" type="pres">
      <dgm:prSet presAssocID="{4B1E7C9F-BC41-42A5-93D6-9F481C74A608}" presName="Name10" presStyleLbl="parChTrans1D2" presStyleIdx="1" presStyleCnt="2"/>
      <dgm:spPr/>
      <dgm:t>
        <a:bodyPr/>
        <a:lstStyle/>
        <a:p>
          <a:endParaRPr lang="ru-RU"/>
        </a:p>
      </dgm:t>
    </dgm:pt>
    <dgm:pt modelId="{7260AB0F-D48A-45DB-B6E3-F9D2C857E8CA}" type="pres">
      <dgm:prSet presAssocID="{CDB3A2F6-81C4-4CC4-92C5-6E48160D7182}" presName="hierRoot2" presStyleCnt="0"/>
      <dgm:spPr/>
    </dgm:pt>
    <dgm:pt modelId="{B9C3DE15-06B9-4A6A-95F6-3322767E8E3E}" type="pres">
      <dgm:prSet presAssocID="{CDB3A2F6-81C4-4CC4-92C5-6E48160D7182}" presName="composite2" presStyleCnt="0"/>
      <dgm:spPr/>
    </dgm:pt>
    <dgm:pt modelId="{E795632D-F423-49F7-839A-5515BDB9205E}" type="pres">
      <dgm:prSet presAssocID="{CDB3A2F6-81C4-4CC4-92C5-6E48160D7182}" presName="background2" presStyleLbl="node2" presStyleIdx="1" presStyleCnt="2"/>
      <dgm:spPr/>
    </dgm:pt>
    <dgm:pt modelId="{E7C94C31-B749-48CC-B293-6A7D44BCD680}" type="pres">
      <dgm:prSet presAssocID="{CDB3A2F6-81C4-4CC4-92C5-6E48160D7182}" presName="text2" presStyleLbl="fgAcc2" presStyleIdx="1" presStyleCnt="2" custLinFactNeighborX="3099" custLinFactNeighborY="25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23F96E-3E61-4CDF-99BE-F0E08F6BA30C}" type="pres">
      <dgm:prSet presAssocID="{CDB3A2F6-81C4-4CC4-92C5-6E48160D7182}" presName="hierChild3" presStyleCnt="0"/>
      <dgm:spPr/>
    </dgm:pt>
  </dgm:ptLst>
  <dgm:cxnLst>
    <dgm:cxn modelId="{AFE33FA4-B3B1-4416-9E41-B8F251A574F0}" type="presOf" srcId="{F6F0CDEC-CB36-4F07-AEE0-E99040F8857F}" destId="{22F9D8C5-4103-4D84-B4C1-6A09FB3820F2}" srcOrd="0" destOrd="0" presId="urn:microsoft.com/office/officeart/2005/8/layout/hierarchy1"/>
    <dgm:cxn modelId="{6BA38511-4F6C-48F2-8958-E844787A277A}" srcId="{080DF703-E2D0-4A99-93F3-3A7306CAA5D6}" destId="{CDB3A2F6-81C4-4CC4-92C5-6E48160D7182}" srcOrd="1" destOrd="0" parTransId="{4B1E7C9F-BC41-42A5-93D6-9F481C74A608}" sibTransId="{85C93E22-25FD-4D8A-A3C0-F8BE1EFF68D6}"/>
    <dgm:cxn modelId="{269C97D7-5902-4897-B0A9-A6C135839C67}" srcId="{A7E1037A-6E94-494E-A93B-7E86125A40B4}" destId="{D3125B11-C494-41D5-B825-875DBBE50E8B}" srcOrd="2" destOrd="0" parTransId="{CC9C5642-E254-4AA4-B5CC-BA8425BD5224}" sibTransId="{852FF520-4EC8-47AB-B2B4-7D2C3DF23E12}"/>
    <dgm:cxn modelId="{3DE4BFD3-C64A-46B8-8EC6-284823D632C2}" type="presOf" srcId="{FAC45563-4388-45BE-936E-CE23D9BF9E04}" destId="{CB48FDF3-AD9F-4F12-A993-A9622A45A25C}" srcOrd="0" destOrd="0" presId="urn:microsoft.com/office/officeart/2005/8/layout/hierarchy1"/>
    <dgm:cxn modelId="{3D79F7FF-25A4-4266-83FF-D604250E2974}" type="presOf" srcId="{A7E1037A-6E94-494E-A93B-7E86125A40B4}" destId="{740AFF2D-700B-4154-9CDF-4377D0917089}" srcOrd="0" destOrd="0" presId="urn:microsoft.com/office/officeart/2005/8/layout/hierarchy1"/>
    <dgm:cxn modelId="{D00158CE-0799-48A7-B700-821D83B9BEEC}" type="presOf" srcId="{6F64ACE2-2017-4CDC-A050-DBB585332E18}" destId="{761F836C-2FC8-4531-9FB7-3D192C5063BC}" srcOrd="0" destOrd="0" presId="urn:microsoft.com/office/officeart/2005/8/layout/hierarchy1"/>
    <dgm:cxn modelId="{9CB9C99A-7997-42DB-A66D-F9D9725EFEBF}" type="presOf" srcId="{CDB3A2F6-81C4-4CC4-92C5-6E48160D7182}" destId="{E7C94C31-B749-48CC-B293-6A7D44BCD680}" srcOrd="0" destOrd="0" presId="urn:microsoft.com/office/officeart/2005/8/layout/hierarchy1"/>
    <dgm:cxn modelId="{D3EB3E5E-DCCC-4064-A5E9-0AE350920B63}" type="presOf" srcId="{D3125B11-C494-41D5-B825-875DBBE50E8B}" destId="{18F26161-F507-4E7C-B7B4-1BE680EFD849}" srcOrd="0" destOrd="0" presId="urn:microsoft.com/office/officeart/2005/8/layout/hierarchy1"/>
    <dgm:cxn modelId="{B2A0FF2E-5850-4836-8C71-48F572141F55}" type="presOf" srcId="{CC9C5642-E254-4AA4-B5CC-BA8425BD5224}" destId="{B8CE0B10-4117-48B6-A136-8DE987DF348B}" srcOrd="0" destOrd="0" presId="urn:microsoft.com/office/officeart/2005/8/layout/hierarchy1"/>
    <dgm:cxn modelId="{2FE356E6-D7C5-46FC-84F9-683B6CDFF07E}" srcId="{A7E1037A-6E94-494E-A93B-7E86125A40B4}" destId="{6F64ACE2-2017-4CDC-A050-DBB585332E18}" srcOrd="1" destOrd="0" parTransId="{8D95D47E-2E39-4CBF-B4AF-267105B3E84F}" sibTransId="{9EE9B804-BC8B-4E11-A52C-8261B59BE7A7}"/>
    <dgm:cxn modelId="{3FB66F44-0C64-41E5-A7AC-F49C84AE820A}" srcId="{4B3EC1A7-701A-4F1F-8D72-EC0A0319CD3D}" destId="{080DF703-E2D0-4A99-93F3-3A7306CAA5D6}" srcOrd="0" destOrd="0" parTransId="{8A5C31F8-B3E1-4572-B910-DB716D95E490}" sibTransId="{43FA1258-7D00-4C8B-8CA6-81103D51EF60}"/>
    <dgm:cxn modelId="{A3EE5C6A-5293-420F-B67C-1B523092A88E}" type="presOf" srcId="{8D95D47E-2E39-4CBF-B4AF-267105B3E84F}" destId="{F5EF4098-681A-4F63-84D5-8C99ABB6A861}" srcOrd="0" destOrd="0" presId="urn:microsoft.com/office/officeart/2005/8/layout/hierarchy1"/>
    <dgm:cxn modelId="{442EA6AF-E588-4678-B83F-210DA65B2F77}" type="presOf" srcId="{4B3EC1A7-701A-4F1F-8D72-EC0A0319CD3D}" destId="{70D696E9-6437-4939-A96B-22B36D8B0C01}" srcOrd="0" destOrd="0" presId="urn:microsoft.com/office/officeart/2005/8/layout/hierarchy1"/>
    <dgm:cxn modelId="{6A9C5D49-001A-4B53-AB50-262CCAFE75F7}" type="presOf" srcId="{080DF703-E2D0-4A99-93F3-3A7306CAA5D6}" destId="{6B44695D-337E-45B4-A4CD-C15B3589BD2E}" srcOrd="0" destOrd="0" presId="urn:microsoft.com/office/officeart/2005/8/layout/hierarchy1"/>
    <dgm:cxn modelId="{58BB46AD-3337-42E9-A5FE-C25590D3529A}" srcId="{A7E1037A-6E94-494E-A93B-7E86125A40B4}" destId="{FAC45563-4388-45BE-936E-CE23D9BF9E04}" srcOrd="0" destOrd="0" parTransId="{F6F0CDEC-CB36-4F07-AEE0-E99040F8857F}" sibTransId="{85E40510-0B55-4421-9D88-6F19751F83BC}"/>
    <dgm:cxn modelId="{BC51F321-01D9-428B-8401-F7B05AEB9B7F}" type="presOf" srcId="{DA62B387-2064-45E5-B3D0-78A3575921DB}" destId="{7B520384-3ECB-4D7B-9BA0-448932F201CE}" srcOrd="0" destOrd="0" presId="urn:microsoft.com/office/officeart/2005/8/layout/hierarchy1"/>
    <dgm:cxn modelId="{763473F2-EC1C-4ABB-9E51-1AE7CD5467A1}" type="presOf" srcId="{4B1E7C9F-BC41-42A5-93D6-9F481C74A608}" destId="{32553734-7E7E-4677-90A5-240C57097AEB}" srcOrd="0" destOrd="0" presId="urn:microsoft.com/office/officeart/2005/8/layout/hierarchy1"/>
    <dgm:cxn modelId="{7078C813-92BF-44E3-A867-A09B759938ED}" srcId="{080DF703-E2D0-4A99-93F3-3A7306CAA5D6}" destId="{A7E1037A-6E94-494E-A93B-7E86125A40B4}" srcOrd="0" destOrd="0" parTransId="{DA62B387-2064-45E5-B3D0-78A3575921DB}" sibTransId="{A03BF882-57DE-49C8-8C88-13255885C588}"/>
    <dgm:cxn modelId="{EC69C208-85A4-4E31-A532-31864E6AB099}" type="presParOf" srcId="{70D696E9-6437-4939-A96B-22B36D8B0C01}" destId="{E6AAD546-9E11-4AB3-B8B9-7843FD82E3F6}" srcOrd="0" destOrd="0" presId="urn:microsoft.com/office/officeart/2005/8/layout/hierarchy1"/>
    <dgm:cxn modelId="{1328F3FA-1D67-4803-96C7-CE663DFEDCB8}" type="presParOf" srcId="{E6AAD546-9E11-4AB3-B8B9-7843FD82E3F6}" destId="{5F97C409-5150-4365-AB98-6CAE29C85FC0}" srcOrd="0" destOrd="0" presId="urn:microsoft.com/office/officeart/2005/8/layout/hierarchy1"/>
    <dgm:cxn modelId="{E229174C-C7DA-4D1F-BCBA-3A76CE83A410}" type="presParOf" srcId="{5F97C409-5150-4365-AB98-6CAE29C85FC0}" destId="{50AC0163-CE55-406A-B241-1CA1B25C9078}" srcOrd="0" destOrd="0" presId="urn:microsoft.com/office/officeart/2005/8/layout/hierarchy1"/>
    <dgm:cxn modelId="{1712BEC0-5F32-4DFC-912F-758D12659695}" type="presParOf" srcId="{5F97C409-5150-4365-AB98-6CAE29C85FC0}" destId="{6B44695D-337E-45B4-A4CD-C15B3589BD2E}" srcOrd="1" destOrd="0" presId="urn:microsoft.com/office/officeart/2005/8/layout/hierarchy1"/>
    <dgm:cxn modelId="{1B763409-8506-4BFA-A9EC-161F31738947}" type="presParOf" srcId="{E6AAD546-9E11-4AB3-B8B9-7843FD82E3F6}" destId="{D0848A2F-E04E-41AB-AC4F-61919BCAA8EA}" srcOrd="1" destOrd="0" presId="urn:microsoft.com/office/officeart/2005/8/layout/hierarchy1"/>
    <dgm:cxn modelId="{5E20DFAC-F55A-40D9-ABA9-75247F6E7763}" type="presParOf" srcId="{D0848A2F-E04E-41AB-AC4F-61919BCAA8EA}" destId="{7B520384-3ECB-4D7B-9BA0-448932F201CE}" srcOrd="0" destOrd="0" presId="urn:microsoft.com/office/officeart/2005/8/layout/hierarchy1"/>
    <dgm:cxn modelId="{3C829EE7-E690-4CE3-8ECC-5533C2F2FA9D}" type="presParOf" srcId="{D0848A2F-E04E-41AB-AC4F-61919BCAA8EA}" destId="{C162C8C0-1727-4D97-9778-5CA8E3C7DA00}" srcOrd="1" destOrd="0" presId="urn:microsoft.com/office/officeart/2005/8/layout/hierarchy1"/>
    <dgm:cxn modelId="{81A2C4D2-2C48-481F-B9FA-BA7DA0D4B4B4}" type="presParOf" srcId="{C162C8C0-1727-4D97-9778-5CA8E3C7DA00}" destId="{8DB072D7-A31D-4570-BE22-DA84BB19693C}" srcOrd="0" destOrd="0" presId="urn:microsoft.com/office/officeart/2005/8/layout/hierarchy1"/>
    <dgm:cxn modelId="{98F33254-5C0D-48FD-BD61-145737A80BC8}" type="presParOf" srcId="{8DB072D7-A31D-4570-BE22-DA84BB19693C}" destId="{B24E718B-FD3E-410D-92FD-BEBEF3F428DE}" srcOrd="0" destOrd="0" presId="urn:microsoft.com/office/officeart/2005/8/layout/hierarchy1"/>
    <dgm:cxn modelId="{AEC8AAB7-A7F1-40EC-B046-312043E4B006}" type="presParOf" srcId="{8DB072D7-A31D-4570-BE22-DA84BB19693C}" destId="{740AFF2D-700B-4154-9CDF-4377D0917089}" srcOrd="1" destOrd="0" presId="urn:microsoft.com/office/officeart/2005/8/layout/hierarchy1"/>
    <dgm:cxn modelId="{C6DBF8C9-819B-4B3D-81C4-2DED739F3337}" type="presParOf" srcId="{C162C8C0-1727-4D97-9778-5CA8E3C7DA00}" destId="{BAB665DD-04BF-4B18-99E9-8EA8DB70371D}" srcOrd="1" destOrd="0" presId="urn:microsoft.com/office/officeart/2005/8/layout/hierarchy1"/>
    <dgm:cxn modelId="{96DD1616-565E-4731-95DE-E344317B568B}" type="presParOf" srcId="{BAB665DD-04BF-4B18-99E9-8EA8DB70371D}" destId="{22F9D8C5-4103-4D84-B4C1-6A09FB3820F2}" srcOrd="0" destOrd="0" presId="urn:microsoft.com/office/officeart/2005/8/layout/hierarchy1"/>
    <dgm:cxn modelId="{3EDFBC54-04B2-47C1-BAF0-9A0360B66A02}" type="presParOf" srcId="{BAB665DD-04BF-4B18-99E9-8EA8DB70371D}" destId="{3A324629-0896-4CC1-AB2C-042D4A98000A}" srcOrd="1" destOrd="0" presId="urn:microsoft.com/office/officeart/2005/8/layout/hierarchy1"/>
    <dgm:cxn modelId="{BC32B947-2124-45E7-9CE8-A426B054BEF7}" type="presParOf" srcId="{3A324629-0896-4CC1-AB2C-042D4A98000A}" destId="{76243460-746A-4F6A-83CE-2AF7A1437F4A}" srcOrd="0" destOrd="0" presId="urn:microsoft.com/office/officeart/2005/8/layout/hierarchy1"/>
    <dgm:cxn modelId="{6287FEB5-1727-4915-803E-2676B2FCC906}" type="presParOf" srcId="{76243460-746A-4F6A-83CE-2AF7A1437F4A}" destId="{D98333BF-7B93-4442-A367-ABC3F9F049DC}" srcOrd="0" destOrd="0" presId="urn:microsoft.com/office/officeart/2005/8/layout/hierarchy1"/>
    <dgm:cxn modelId="{033AC1CF-E6DA-40DE-A3EE-98CB2E9DE855}" type="presParOf" srcId="{76243460-746A-4F6A-83CE-2AF7A1437F4A}" destId="{CB48FDF3-AD9F-4F12-A993-A9622A45A25C}" srcOrd="1" destOrd="0" presId="urn:microsoft.com/office/officeart/2005/8/layout/hierarchy1"/>
    <dgm:cxn modelId="{5A4B3706-1F04-47B2-9CE6-8A3FFE79D7E9}" type="presParOf" srcId="{3A324629-0896-4CC1-AB2C-042D4A98000A}" destId="{BBC4D2ED-C1E8-4579-B8CB-65497DD211FC}" srcOrd="1" destOrd="0" presId="urn:microsoft.com/office/officeart/2005/8/layout/hierarchy1"/>
    <dgm:cxn modelId="{98FC3327-6EEB-4A7A-97DD-EDA72E137DAA}" type="presParOf" srcId="{BAB665DD-04BF-4B18-99E9-8EA8DB70371D}" destId="{F5EF4098-681A-4F63-84D5-8C99ABB6A861}" srcOrd="2" destOrd="0" presId="urn:microsoft.com/office/officeart/2005/8/layout/hierarchy1"/>
    <dgm:cxn modelId="{27016687-2F6E-4931-BE6F-E9597C9FDA09}" type="presParOf" srcId="{BAB665DD-04BF-4B18-99E9-8EA8DB70371D}" destId="{DDFC7847-B857-476C-8CE6-EFE001BA8585}" srcOrd="3" destOrd="0" presId="urn:microsoft.com/office/officeart/2005/8/layout/hierarchy1"/>
    <dgm:cxn modelId="{7CC6F398-C79B-44E1-B1CE-B731DFEDC963}" type="presParOf" srcId="{DDFC7847-B857-476C-8CE6-EFE001BA8585}" destId="{FB3E3091-A4DF-46C4-A07D-D7BCC71DFAE8}" srcOrd="0" destOrd="0" presId="urn:microsoft.com/office/officeart/2005/8/layout/hierarchy1"/>
    <dgm:cxn modelId="{D4FB5E0F-562F-40D2-A6C6-C51DF870894D}" type="presParOf" srcId="{FB3E3091-A4DF-46C4-A07D-D7BCC71DFAE8}" destId="{184088E6-3293-4414-BFF1-82503A294951}" srcOrd="0" destOrd="0" presId="urn:microsoft.com/office/officeart/2005/8/layout/hierarchy1"/>
    <dgm:cxn modelId="{399B747A-01C2-4F14-B511-4109FB7CB0A5}" type="presParOf" srcId="{FB3E3091-A4DF-46C4-A07D-D7BCC71DFAE8}" destId="{761F836C-2FC8-4531-9FB7-3D192C5063BC}" srcOrd="1" destOrd="0" presId="urn:microsoft.com/office/officeart/2005/8/layout/hierarchy1"/>
    <dgm:cxn modelId="{74F6B033-7DE9-417A-A7BA-2A51A46A886C}" type="presParOf" srcId="{DDFC7847-B857-476C-8CE6-EFE001BA8585}" destId="{BD51C9E5-FD30-4783-98AF-7C8408340D72}" srcOrd="1" destOrd="0" presId="urn:microsoft.com/office/officeart/2005/8/layout/hierarchy1"/>
    <dgm:cxn modelId="{BC073ABF-DF74-4713-B000-AB01C6E8F4EF}" type="presParOf" srcId="{BAB665DD-04BF-4B18-99E9-8EA8DB70371D}" destId="{B8CE0B10-4117-48B6-A136-8DE987DF348B}" srcOrd="4" destOrd="0" presId="urn:microsoft.com/office/officeart/2005/8/layout/hierarchy1"/>
    <dgm:cxn modelId="{8D0AD33D-3B4D-452B-9C20-E8E2BEBA45CF}" type="presParOf" srcId="{BAB665DD-04BF-4B18-99E9-8EA8DB70371D}" destId="{295C3048-FBEB-4880-8064-2B3375C147E9}" srcOrd="5" destOrd="0" presId="urn:microsoft.com/office/officeart/2005/8/layout/hierarchy1"/>
    <dgm:cxn modelId="{DE7DE704-3BAB-4FAA-A351-F04BC0D874C2}" type="presParOf" srcId="{295C3048-FBEB-4880-8064-2B3375C147E9}" destId="{00FE5FC5-26F0-49D9-8534-B036E84FE066}" srcOrd="0" destOrd="0" presId="urn:microsoft.com/office/officeart/2005/8/layout/hierarchy1"/>
    <dgm:cxn modelId="{AD48E33E-59C7-422A-86D5-A778CACE3200}" type="presParOf" srcId="{00FE5FC5-26F0-49D9-8534-B036E84FE066}" destId="{DDFFA153-7AFC-4CDA-BC6B-6C11B04FF328}" srcOrd="0" destOrd="0" presId="urn:microsoft.com/office/officeart/2005/8/layout/hierarchy1"/>
    <dgm:cxn modelId="{E5699FD2-17B7-4B3A-AF5E-92E7E1965AB5}" type="presParOf" srcId="{00FE5FC5-26F0-49D9-8534-B036E84FE066}" destId="{18F26161-F507-4E7C-B7B4-1BE680EFD849}" srcOrd="1" destOrd="0" presId="urn:microsoft.com/office/officeart/2005/8/layout/hierarchy1"/>
    <dgm:cxn modelId="{FCEF7F0F-D26F-4EF5-A297-CC2112262C1D}" type="presParOf" srcId="{295C3048-FBEB-4880-8064-2B3375C147E9}" destId="{26458B4E-08BB-4F77-ABBC-95F95A05109A}" srcOrd="1" destOrd="0" presId="urn:microsoft.com/office/officeart/2005/8/layout/hierarchy1"/>
    <dgm:cxn modelId="{AC52F7FD-8F1D-4AA9-B796-393F13716A34}" type="presParOf" srcId="{D0848A2F-E04E-41AB-AC4F-61919BCAA8EA}" destId="{32553734-7E7E-4677-90A5-240C57097AEB}" srcOrd="2" destOrd="0" presId="urn:microsoft.com/office/officeart/2005/8/layout/hierarchy1"/>
    <dgm:cxn modelId="{9A442F69-3378-4710-8579-391F8D4B291A}" type="presParOf" srcId="{D0848A2F-E04E-41AB-AC4F-61919BCAA8EA}" destId="{7260AB0F-D48A-45DB-B6E3-F9D2C857E8CA}" srcOrd="3" destOrd="0" presId="urn:microsoft.com/office/officeart/2005/8/layout/hierarchy1"/>
    <dgm:cxn modelId="{0C7CC998-B175-4E32-BC62-29031093B5A0}" type="presParOf" srcId="{7260AB0F-D48A-45DB-B6E3-F9D2C857E8CA}" destId="{B9C3DE15-06B9-4A6A-95F6-3322767E8E3E}" srcOrd="0" destOrd="0" presId="urn:microsoft.com/office/officeart/2005/8/layout/hierarchy1"/>
    <dgm:cxn modelId="{C4237ED5-49E4-4DB0-97A3-486428F56FD6}" type="presParOf" srcId="{B9C3DE15-06B9-4A6A-95F6-3322767E8E3E}" destId="{E795632D-F423-49F7-839A-5515BDB9205E}" srcOrd="0" destOrd="0" presId="urn:microsoft.com/office/officeart/2005/8/layout/hierarchy1"/>
    <dgm:cxn modelId="{1B7C1DE9-D692-4AE9-8810-CFD42B0A8EFB}" type="presParOf" srcId="{B9C3DE15-06B9-4A6A-95F6-3322767E8E3E}" destId="{E7C94C31-B749-48CC-B293-6A7D44BCD680}" srcOrd="1" destOrd="0" presId="urn:microsoft.com/office/officeart/2005/8/layout/hierarchy1"/>
    <dgm:cxn modelId="{C3BFA9EF-9C16-46D6-BB49-60D7B29601AD}" type="presParOf" srcId="{7260AB0F-D48A-45DB-B6E3-F9D2C857E8CA}" destId="{C223F96E-3E61-4CDF-99BE-F0E08F6BA30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978318-C996-4A93-ABC6-5D915512B258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A2855793-F723-404E-890F-352ACBEC8592}">
      <dgm:prSet phldrT="[Текст]"/>
      <dgm:spPr/>
      <dgm:t>
        <a:bodyPr/>
        <a:lstStyle/>
        <a:p>
          <a:r>
            <a:rPr lang="ru-RU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 случае если в отношении организации, или оказываемого вида деятельности ранее не осуществлялось государственное регулирование тарифов</a:t>
          </a:r>
          <a:endParaRPr lang="ru-RU" dirty="0"/>
        </a:p>
      </dgm:t>
    </dgm:pt>
    <dgm:pt modelId="{924039D6-BD33-419C-A7A3-470342BE453B}" type="parTrans" cxnId="{071B96CB-6C15-4266-9D91-9221B5C12547}">
      <dgm:prSet/>
      <dgm:spPr/>
      <dgm:t>
        <a:bodyPr/>
        <a:lstStyle/>
        <a:p>
          <a:endParaRPr lang="ru-RU"/>
        </a:p>
      </dgm:t>
    </dgm:pt>
    <dgm:pt modelId="{A749A44C-385E-4CFB-84A2-AA6BD911FA71}" type="sibTrans" cxnId="{071B96CB-6C15-4266-9D91-9221B5C12547}">
      <dgm:prSet/>
      <dgm:spPr/>
      <dgm:t>
        <a:bodyPr/>
        <a:lstStyle/>
        <a:p>
          <a:endParaRPr lang="ru-RU"/>
        </a:p>
      </dgm:t>
    </dgm:pt>
    <dgm:pt modelId="{6EB753A1-2AC2-447D-82C9-95AE60BF8A1C}">
      <dgm:prSet phldrT="[Текст]"/>
      <dgm:spPr/>
      <dgm:t>
        <a:bodyPr/>
        <a:lstStyle/>
        <a:p>
          <a:r>
            <a:rPr lang="ru-RU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 случае если оставшийся срок действия всех договоров аренды в отношении производственных объектов на момент подачи заявления об утверждении тарифов менее 3 лет</a:t>
          </a:r>
          <a:endParaRPr lang="ru-RU" dirty="0"/>
        </a:p>
      </dgm:t>
    </dgm:pt>
    <dgm:pt modelId="{A01044DC-791C-4515-B265-3F7BDA24716F}" type="parTrans" cxnId="{FD2A3788-DB2D-4D47-A367-B7A73F365031}">
      <dgm:prSet/>
      <dgm:spPr/>
      <dgm:t>
        <a:bodyPr/>
        <a:lstStyle/>
        <a:p>
          <a:endParaRPr lang="ru-RU"/>
        </a:p>
      </dgm:t>
    </dgm:pt>
    <dgm:pt modelId="{12BFE2DC-88D1-476C-855D-A35FF31C34D9}" type="sibTrans" cxnId="{FD2A3788-DB2D-4D47-A367-B7A73F365031}">
      <dgm:prSet/>
      <dgm:spPr/>
      <dgm:t>
        <a:bodyPr/>
        <a:lstStyle/>
        <a:p>
          <a:endParaRPr lang="ru-RU"/>
        </a:p>
      </dgm:t>
    </dgm:pt>
    <dgm:pt modelId="{2F6031C8-269D-4C0E-A2F9-6E2B6301BC29}" type="pres">
      <dgm:prSet presAssocID="{0E978318-C996-4A93-ABC6-5D915512B25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7D1608-E887-491D-AC93-D3B8A91F9BDC}" type="pres">
      <dgm:prSet presAssocID="{A2855793-F723-404E-890F-352ACBEC8592}" presName="node" presStyleLbl="node1" presStyleIdx="0" presStyleCnt="2" custLinFactNeighborX="1039" custLinFactNeighborY="37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AC7281-F0C5-4270-8B50-A7AD19746FD1}" type="pres">
      <dgm:prSet presAssocID="{A749A44C-385E-4CFB-84A2-AA6BD911FA71}" presName="sibTrans" presStyleCnt="0"/>
      <dgm:spPr/>
      <dgm:t>
        <a:bodyPr/>
        <a:lstStyle/>
        <a:p>
          <a:endParaRPr lang="ru-RU"/>
        </a:p>
      </dgm:t>
    </dgm:pt>
    <dgm:pt modelId="{3CF228DD-C0BD-4229-BC06-6311782C732C}" type="pres">
      <dgm:prSet presAssocID="{6EB753A1-2AC2-447D-82C9-95AE60BF8A1C}" presName="node" presStyleLbl="node1" presStyleIdx="1" presStyleCnt="2" custLinFactNeighborX="26" custLinFactNeighborY="43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2A3788-DB2D-4D47-A367-B7A73F365031}" srcId="{0E978318-C996-4A93-ABC6-5D915512B258}" destId="{6EB753A1-2AC2-447D-82C9-95AE60BF8A1C}" srcOrd="1" destOrd="0" parTransId="{A01044DC-791C-4515-B265-3F7BDA24716F}" sibTransId="{12BFE2DC-88D1-476C-855D-A35FF31C34D9}"/>
    <dgm:cxn modelId="{071B96CB-6C15-4266-9D91-9221B5C12547}" srcId="{0E978318-C996-4A93-ABC6-5D915512B258}" destId="{A2855793-F723-404E-890F-352ACBEC8592}" srcOrd="0" destOrd="0" parTransId="{924039D6-BD33-419C-A7A3-470342BE453B}" sibTransId="{A749A44C-385E-4CFB-84A2-AA6BD911FA71}"/>
    <dgm:cxn modelId="{203228B5-0E96-4FBD-8009-7E146B6E7ED7}" type="presOf" srcId="{6EB753A1-2AC2-447D-82C9-95AE60BF8A1C}" destId="{3CF228DD-C0BD-4229-BC06-6311782C732C}" srcOrd="0" destOrd="0" presId="urn:microsoft.com/office/officeart/2005/8/layout/default"/>
    <dgm:cxn modelId="{86F72162-8420-4CF8-B99F-9D26E887D3C4}" type="presOf" srcId="{0E978318-C996-4A93-ABC6-5D915512B258}" destId="{2F6031C8-269D-4C0E-A2F9-6E2B6301BC29}" srcOrd="0" destOrd="0" presId="urn:microsoft.com/office/officeart/2005/8/layout/default"/>
    <dgm:cxn modelId="{B93C0EA2-3F3B-4A1B-91E9-964B3743DACD}" type="presOf" srcId="{A2855793-F723-404E-890F-352ACBEC8592}" destId="{6A7D1608-E887-491D-AC93-D3B8A91F9BDC}" srcOrd="0" destOrd="0" presId="urn:microsoft.com/office/officeart/2005/8/layout/default"/>
    <dgm:cxn modelId="{469E7C8B-A054-499B-A964-71CCD9B8DC8F}" type="presParOf" srcId="{2F6031C8-269D-4C0E-A2F9-6E2B6301BC29}" destId="{6A7D1608-E887-491D-AC93-D3B8A91F9BDC}" srcOrd="0" destOrd="0" presId="urn:microsoft.com/office/officeart/2005/8/layout/default"/>
    <dgm:cxn modelId="{BB0E9B44-2112-4ACC-BB78-7416E00C6074}" type="presParOf" srcId="{2F6031C8-269D-4C0E-A2F9-6E2B6301BC29}" destId="{1DAC7281-F0C5-4270-8B50-A7AD19746FD1}" srcOrd="1" destOrd="0" presId="urn:microsoft.com/office/officeart/2005/8/layout/default"/>
    <dgm:cxn modelId="{21617374-0C02-425A-ADA4-07559E38244D}" type="presParOf" srcId="{2F6031C8-269D-4C0E-A2F9-6E2B6301BC29}" destId="{3CF228DD-C0BD-4229-BC06-6311782C732C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5F34CF-79CD-4D2A-B37A-7FAC26F5EC25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080EE8-8624-4B73-8D4A-08CDA2C75960}">
      <dgm:prSet phldrT="[Текст]" custT="1"/>
      <dgm:spPr/>
      <dgm:t>
        <a:bodyPr/>
        <a:lstStyle/>
        <a:p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Внереализационные расходы, включаемые в необходимую валовую выручку: 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311357-000A-41F5-B7BE-58EF48E7A843}" type="parTrans" cxnId="{A8A1AC64-4617-40EE-A720-08EDD087B002}">
      <dgm:prSet/>
      <dgm:spPr/>
      <dgm:t>
        <a:bodyPr/>
        <a:lstStyle/>
        <a:p>
          <a:endParaRPr lang="ru-RU"/>
        </a:p>
      </dgm:t>
    </dgm:pt>
    <dgm:pt modelId="{9C29167B-5DDE-4F88-8B3F-265AF62AD340}" type="sibTrans" cxnId="{A8A1AC64-4617-40EE-A720-08EDD087B002}">
      <dgm:prSet/>
      <dgm:spPr/>
      <dgm:t>
        <a:bodyPr/>
        <a:lstStyle/>
        <a:p>
          <a:endParaRPr lang="ru-RU"/>
        </a:p>
      </dgm:t>
    </dgm:pt>
    <dgm:pt modelId="{27840500-48E6-4A53-923C-E6C5513655FD}">
      <dgm:prSet phldrT="[Текст]" custT="1"/>
      <dgm:spPr/>
      <dgm:t>
        <a:bodyPr/>
        <a:lstStyle/>
        <a:p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расходы, связанные с созданием нормативных запасов топлива, включая расходы по обслуживанию заемных средств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AC7A20-9240-4207-B3CE-476B47120A1C}" type="parTrans" cxnId="{C08F6C0E-8963-4E8A-BA7D-30C2E49E0537}">
      <dgm:prSet/>
      <dgm:spPr/>
      <dgm:t>
        <a:bodyPr/>
        <a:lstStyle/>
        <a:p>
          <a:endParaRPr lang="ru-RU"/>
        </a:p>
      </dgm:t>
    </dgm:pt>
    <dgm:pt modelId="{3213F866-11CD-4991-8329-E9B0F957489D}" type="sibTrans" cxnId="{C08F6C0E-8963-4E8A-BA7D-30C2E49E0537}">
      <dgm:prSet/>
      <dgm:spPr/>
      <dgm:t>
        <a:bodyPr/>
        <a:lstStyle/>
        <a:p>
          <a:endParaRPr lang="ru-RU"/>
        </a:p>
      </dgm:t>
    </dgm:pt>
    <dgm:pt modelId="{ED0A07C1-755C-4D66-B7E7-1758EA18F20A}">
      <dgm:prSet phldrT="[Текст]" custT="1"/>
      <dgm:spPr/>
      <dgm:t>
        <a:bodyPr/>
        <a:lstStyle/>
        <a:p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расходы на вывод из эксплуатации (консервация производственных объектов) и вывод из консервации производственных объектов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A334F4-E2B5-460E-BCCB-788B8A78692F}" type="parTrans" cxnId="{A5FF41FA-36AD-446C-AF52-0BE3F6840A3A}">
      <dgm:prSet/>
      <dgm:spPr/>
      <dgm:t>
        <a:bodyPr/>
        <a:lstStyle/>
        <a:p>
          <a:endParaRPr lang="ru-RU"/>
        </a:p>
      </dgm:t>
    </dgm:pt>
    <dgm:pt modelId="{4656A196-048C-48D7-9493-9F8EE6125ED2}" type="sibTrans" cxnId="{A5FF41FA-36AD-446C-AF52-0BE3F6840A3A}">
      <dgm:prSet/>
      <dgm:spPr/>
      <dgm:t>
        <a:bodyPr/>
        <a:lstStyle/>
        <a:p>
          <a:endParaRPr lang="ru-RU"/>
        </a:p>
      </dgm:t>
    </dgm:pt>
    <dgm:pt modelId="{1FC3DF60-075C-4681-9B1D-6111F3E05DAC}">
      <dgm:prSet phldrT="[Текст]" custT="1"/>
      <dgm:spPr/>
      <dgm:t>
        <a:bodyPr/>
        <a:lstStyle/>
        <a:p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расходы по сомнительным долгам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8B5F49-DAF0-4CF7-B851-9E56F0060637}" type="parTrans" cxnId="{BEEDEEC0-D646-4EE5-9A33-76622628FEB1}">
      <dgm:prSet/>
      <dgm:spPr/>
      <dgm:t>
        <a:bodyPr/>
        <a:lstStyle/>
        <a:p>
          <a:endParaRPr lang="ru-RU"/>
        </a:p>
      </dgm:t>
    </dgm:pt>
    <dgm:pt modelId="{EB1DCD52-6B5F-4470-9790-E65B7822F1E7}" type="sibTrans" cxnId="{BEEDEEC0-D646-4EE5-9A33-76622628FEB1}">
      <dgm:prSet/>
      <dgm:spPr/>
      <dgm:t>
        <a:bodyPr/>
        <a:lstStyle/>
        <a:p>
          <a:endParaRPr lang="ru-RU"/>
        </a:p>
      </dgm:t>
    </dgm:pt>
    <dgm:pt modelId="{159B8170-EE79-4557-A281-F4C5AA054351}" type="pres">
      <dgm:prSet presAssocID="{495F34CF-79CD-4D2A-B37A-7FAC26F5EC2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68DC0E-6010-4F11-8D52-A77EC7ACD0D2}" type="pres">
      <dgm:prSet presAssocID="{54080EE8-8624-4B73-8D4A-08CDA2C75960}" presName="centerShape" presStyleLbl="node0" presStyleIdx="0" presStyleCnt="1" custScaleX="363100" custScaleY="118493" custLinFactNeighborX="10077" custLinFactNeighborY="-44757"/>
      <dgm:spPr/>
      <dgm:t>
        <a:bodyPr/>
        <a:lstStyle/>
        <a:p>
          <a:endParaRPr lang="ru-RU"/>
        </a:p>
      </dgm:t>
    </dgm:pt>
    <dgm:pt modelId="{ABC4F913-0D1E-48C8-AB54-6EAF1DC2B904}" type="pres">
      <dgm:prSet presAssocID="{26AC7A20-9240-4207-B3CE-476B47120A1C}" presName="Name9" presStyleLbl="parChTrans1D2" presStyleIdx="0" presStyleCnt="3"/>
      <dgm:spPr/>
      <dgm:t>
        <a:bodyPr/>
        <a:lstStyle/>
        <a:p>
          <a:endParaRPr lang="ru-RU"/>
        </a:p>
      </dgm:t>
    </dgm:pt>
    <dgm:pt modelId="{23A22A99-6505-4793-87C0-D28D1B2A890C}" type="pres">
      <dgm:prSet presAssocID="{26AC7A20-9240-4207-B3CE-476B47120A1C}" presName="connTx" presStyleLbl="parChTrans1D2" presStyleIdx="0" presStyleCnt="3"/>
      <dgm:spPr/>
      <dgm:t>
        <a:bodyPr/>
        <a:lstStyle/>
        <a:p>
          <a:endParaRPr lang="ru-RU"/>
        </a:p>
      </dgm:t>
    </dgm:pt>
    <dgm:pt modelId="{7EFAE6B4-6090-427A-A4F5-4CCEA655E6C5}" type="pres">
      <dgm:prSet presAssocID="{27840500-48E6-4A53-923C-E6C5513655FD}" presName="node" presStyleLbl="node1" presStyleIdx="0" presStyleCnt="3" custScaleX="276099" custScaleY="150263" custRadScaleRad="147894" custRadScaleInc="-1468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D96DE7-BB14-463D-91E1-AB283F19C250}" type="pres">
      <dgm:prSet presAssocID="{0AA334F4-E2B5-460E-BCCB-788B8A78692F}" presName="Name9" presStyleLbl="parChTrans1D2" presStyleIdx="1" presStyleCnt="3"/>
      <dgm:spPr/>
      <dgm:t>
        <a:bodyPr/>
        <a:lstStyle/>
        <a:p>
          <a:endParaRPr lang="ru-RU"/>
        </a:p>
      </dgm:t>
    </dgm:pt>
    <dgm:pt modelId="{26672955-EB25-4E3E-AAAF-2DA90E319352}" type="pres">
      <dgm:prSet presAssocID="{0AA334F4-E2B5-460E-BCCB-788B8A78692F}" presName="connTx" presStyleLbl="parChTrans1D2" presStyleIdx="1" presStyleCnt="3"/>
      <dgm:spPr/>
      <dgm:t>
        <a:bodyPr/>
        <a:lstStyle/>
        <a:p>
          <a:endParaRPr lang="ru-RU"/>
        </a:p>
      </dgm:t>
    </dgm:pt>
    <dgm:pt modelId="{5C07D951-1123-41ED-826C-F975EA9E3D6D}" type="pres">
      <dgm:prSet presAssocID="{ED0A07C1-755C-4D66-B7E7-1758EA18F20A}" presName="node" presStyleLbl="node1" presStyleIdx="1" presStyleCnt="3" custScaleX="283812" custScaleY="143042" custRadScaleRad="184969" custRadScaleInc="-52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254C15-5B2F-4128-BF8C-1F92F9BE6D01}" type="pres">
      <dgm:prSet presAssocID="{0D8B5F49-DAF0-4CF7-B851-9E56F0060637}" presName="Name9" presStyleLbl="parChTrans1D2" presStyleIdx="2" presStyleCnt="3"/>
      <dgm:spPr/>
      <dgm:t>
        <a:bodyPr/>
        <a:lstStyle/>
        <a:p>
          <a:endParaRPr lang="ru-RU"/>
        </a:p>
      </dgm:t>
    </dgm:pt>
    <dgm:pt modelId="{2000C8DD-42DD-4CDB-9E50-66988D7110E9}" type="pres">
      <dgm:prSet presAssocID="{0D8B5F49-DAF0-4CF7-B851-9E56F0060637}" presName="connTx" presStyleLbl="parChTrans1D2" presStyleIdx="2" presStyleCnt="3"/>
      <dgm:spPr/>
      <dgm:t>
        <a:bodyPr/>
        <a:lstStyle/>
        <a:p>
          <a:endParaRPr lang="ru-RU"/>
        </a:p>
      </dgm:t>
    </dgm:pt>
    <dgm:pt modelId="{A9CE85E3-EC39-4353-A628-A1440D5972D0}" type="pres">
      <dgm:prSet presAssocID="{1FC3DF60-075C-4681-9B1D-6111F3E05DAC}" presName="node" presStyleLbl="node1" presStyleIdx="2" presStyleCnt="3" custScaleX="179503" custScaleY="127188" custRadScaleRad="49332" custRadScaleInc="-1427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A1AC64-4617-40EE-A720-08EDD087B002}" srcId="{495F34CF-79CD-4D2A-B37A-7FAC26F5EC25}" destId="{54080EE8-8624-4B73-8D4A-08CDA2C75960}" srcOrd="0" destOrd="0" parTransId="{B3311357-000A-41F5-B7BE-58EF48E7A843}" sibTransId="{9C29167B-5DDE-4F88-8B3F-265AF62AD340}"/>
    <dgm:cxn modelId="{BEEDEEC0-D646-4EE5-9A33-76622628FEB1}" srcId="{54080EE8-8624-4B73-8D4A-08CDA2C75960}" destId="{1FC3DF60-075C-4681-9B1D-6111F3E05DAC}" srcOrd="2" destOrd="0" parTransId="{0D8B5F49-DAF0-4CF7-B851-9E56F0060637}" sibTransId="{EB1DCD52-6B5F-4470-9790-E65B7822F1E7}"/>
    <dgm:cxn modelId="{5F6A4E45-C851-4210-A121-8D1FBCF209DF}" type="presOf" srcId="{27840500-48E6-4A53-923C-E6C5513655FD}" destId="{7EFAE6B4-6090-427A-A4F5-4CCEA655E6C5}" srcOrd="0" destOrd="0" presId="urn:microsoft.com/office/officeart/2005/8/layout/radial1"/>
    <dgm:cxn modelId="{10065AA3-D05F-4424-AA04-EDEA67D5794A}" type="presOf" srcId="{0D8B5F49-DAF0-4CF7-B851-9E56F0060637}" destId="{2000C8DD-42DD-4CDB-9E50-66988D7110E9}" srcOrd="1" destOrd="0" presId="urn:microsoft.com/office/officeart/2005/8/layout/radial1"/>
    <dgm:cxn modelId="{F0E2B468-C6D3-41E0-8A1F-6E9D27E07541}" type="presOf" srcId="{0AA334F4-E2B5-460E-BCCB-788B8A78692F}" destId="{03D96DE7-BB14-463D-91E1-AB283F19C250}" srcOrd="0" destOrd="0" presId="urn:microsoft.com/office/officeart/2005/8/layout/radial1"/>
    <dgm:cxn modelId="{7B1BA312-F6B7-4C1A-B102-75FB3DC8E553}" type="presOf" srcId="{54080EE8-8624-4B73-8D4A-08CDA2C75960}" destId="{F968DC0E-6010-4F11-8D52-A77EC7ACD0D2}" srcOrd="0" destOrd="0" presId="urn:microsoft.com/office/officeart/2005/8/layout/radial1"/>
    <dgm:cxn modelId="{F442DD01-BC8D-4C9D-80C7-A2BFD784F126}" type="presOf" srcId="{26AC7A20-9240-4207-B3CE-476B47120A1C}" destId="{23A22A99-6505-4793-87C0-D28D1B2A890C}" srcOrd="1" destOrd="0" presId="urn:microsoft.com/office/officeart/2005/8/layout/radial1"/>
    <dgm:cxn modelId="{7191D4A9-CA1B-48B4-ADD2-720D1518C6B6}" type="presOf" srcId="{0AA334F4-E2B5-460E-BCCB-788B8A78692F}" destId="{26672955-EB25-4E3E-AAAF-2DA90E319352}" srcOrd="1" destOrd="0" presId="urn:microsoft.com/office/officeart/2005/8/layout/radial1"/>
    <dgm:cxn modelId="{87A81608-BA6B-466E-914E-5C28102F565A}" type="presOf" srcId="{0D8B5F49-DAF0-4CF7-B851-9E56F0060637}" destId="{8C254C15-5B2F-4128-BF8C-1F92F9BE6D01}" srcOrd="0" destOrd="0" presId="urn:microsoft.com/office/officeart/2005/8/layout/radial1"/>
    <dgm:cxn modelId="{0AC43B87-7F4A-439E-8320-D28AFADCE951}" type="presOf" srcId="{495F34CF-79CD-4D2A-B37A-7FAC26F5EC25}" destId="{159B8170-EE79-4557-A281-F4C5AA054351}" srcOrd="0" destOrd="0" presId="urn:microsoft.com/office/officeart/2005/8/layout/radial1"/>
    <dgm:cxn modelId="{A5FF41FA-36AD-446C-AF52-0BE3F6840A3A}" srcId="{54080EE8-8624-4B73-8D4A-08CDA2C75960}" destId="{ED0A07C1-755C-4D66-B7E7-1758EA18F20A}" srcOrd="1" destOrd="0" parTransId="{0AA334F4-E2B5-460E-BCCB-788B8A78692F}" sibTransId="{4656A196-048C-48D7-9493-9F8EE6125ED2}"/>
    <dgm:cxn modelId="{C08F6C0E-8963-4E8A-BA7D-30C2E49E0537}" srcId="{54080EE8-8624-4B73-8D4A-08CDA2C75960}" destId="{27840500-48E6-4A53-923C-E6C5513655FD}" srcOrd="0" destOrd="0" parTransId="{26AC7A20-9240-4207-B3CE-476B47120A1C}" sibTransId="{3213F866-11CD-4991-8329-E9B0F957489D}"/>
    <dgm:cxn modelId="{4D5DD515-D216-451E-8107-0F5ABEBBC883}" type="presOf" srcId="{1FC3DF60-075C-4681-9B1D-6111F3E05DAC}" destId="{A9CE85E3-EC39-4353-A628-A1440D5972D0}" srcOrd="0" destOrd="0" presId="urn:microsoft.com/office/officeart/2005/8/layout/radial1"/>
    <dgm:cxn modelId="{E4277B12-056B-4EB0-940C-29B3ECC7F89E}" type="presOf" srcId="{ED0A07C1-755C-4D66-B7E7-1758EA18F20A}" destId="{5C07D951-1123-41ED-826C-F975EA9E3D6D}" srcOrd="0" destOrd="0" presId="urn:microsoft.com/office/officeart/2005/8/layout/radial1"/>
    <dgm:cxn modelId="{7DE0DFF8-CC0A-4285-894C-54A3CEE460D5}" type="presOf" srcId="{26AC7A20-9240-4207-B3CE-476B47120A1C}" destId="{ABC4F913-0D1E-48C8-AB54-6EAF1DC2B904}" srcOrd="0" destOrd="0" presId="urn:microsoft.com/office/officeart/2005/8/layout/radial1"/>
    <dgm:cxn modelId="{13C81AC5-27AF-418C-975D-EA92E025CADA}" type="presParOf" srcId="{159B8170-EE79-4557-A281-F4C5AA054351}" destId="{F968DC0E-6010-4F11-8D52-A77EC7ACD0D2}" srcOrd="0" destOrd="0" presId="urn:microsoft.com/office/officeart/2005/8/layout/radial1"/>
    <dgm:cxn modelId="{B8DC16CF-1062-4452-AF57-7865E488265E}" type="presParOf" srcId="{159B8170-EE79-4557-A281-F4C5AA054351}" destId="{ABC4F913-0D1E-48C8-AB54-6EAF1DC2B904}" srcOrd="1" destOrd="0" presId="urn:microsoft.com/office/officeart/2005/8/layout/radial1"/>
    <dgm:cxn modelId="{D16E8C3A-9807-4A9C-A101-37215E8E8832}" type="presParOf" srcId="{ABC4F913-0D1E-48C8-AB54-6EAF1DC2B904}" destId="{23A22A99-6505-4793-87C0-D28D1B2A890C}" srcOrd="0" destOrd="0" presId="urn:microsoft.com/office/officeart/2005/8/layout/radial1"/>
    <dgm:cxn modelId="{07FACB5F-AA79-46DF-9674-8F4B9A754043}" type="presParOf" srcId="{159B8170-EE79-4557-A281-F4C5AA054351}" destId="{7EFAE6B4-6090-427A-A4F5-4CCEA655E6C5}" srcOrd="2" destOrd="0" presId="urn:microsoft.com/office/officeart/2005/8/layout/radial1"/>
    <dgm:cxn modelId="{5D83FCD4-C855-43A2-B0D4-684211DAAFC5}" type="presParOf" srcId="{159B8170-EE79-4557-A281-F4C5AA054351}" destId="{03D96DE7-BB14-463D-91E1-AB283F19C250}" srcOrd="3" destOrd="0" presId="urn:microsoft.com/office/officeart/2005/8/layout/radial1"/>
    <dgm:cxn modelId="{06711FBC-C4AD-43DA-83C7-6CB7E008454C}" type="presParOf" srcId="{03D96DE7-BB14-463D-91E1-AB283F19C250}" destId="{26672955-EB25-4E3E-AAAF-2DA90E319352}" srcOrd="0" destOrd="0" presId="urn:microsoft.com/office/officeart/2005/8/layout/radial1"/>
    <dgm:cxn modelId="{EEFBF015-D8F1-4B82-8779-DD972A9CC479}" type="presParOf" srcId="{159B8170-EE79-4557-A281-F4C5AA054351}" destId="{5C07D951-1123-41ED-826C-F975EA9E3D6D}" srcOrd="4" destOrd="0" presId="urn:microsoft.com/office/officeart/2005/8/layout/radial1"/>
    <dgm:cxn modelId="{5E33A513-6E6A-45C1-A6A3-54EBD3D519A9}" type="presParOf" srcId="{159B8170-EE79-4557-A281-F4C5AA054351}" destId="{8C254C15-5B2F-4128-BF8C-1F92F9BE6D01}" srcOrd="5" destOrd="0" presId="urn:microsoft.com/office/officeart/2005/8/layout/radial1"/>
    <dgm:cxn modelId="{16C15271-CD8B-4723-A248-F00CCA33BF83}" type="presParOf" srcId="{8C254C15-5B2F-4128-BF8C-1F92F9BE6D01}" destId="{2000C8DD-42DD-4CDB-9E50-66988D7110E9}" srcOrd="0" destOrd="0" presId="urn:microsoft.com/office/officeart/2005/8/layout/radial1"/>
    <dgm:cxn modelId="{7375756E-CA28-4B27-9E3F-51A92C8CE0BF}" type="presParOf" srcId="{159B8170-EE79-4557-A281-F4C5AA054351}" destId="{A9CE85E3-EC39-4353-A628-A1440D5972D0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2B8CED-72EA-4CDD-B367-4F580E15F5F1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ru-RU"/>
        </a:p>
      </dgm:t>
    </dgm:pt>
    <dgm:pt modelId="{F4D9E1FA-8105-45F9-873B-2E421817DEF2}">
      <dgm:prSet phldrT="[Текст]" custT="1"/>
      <dgm:spPr/>
      <dgm:t>
        <a:bodyPr/>
        <a:lstStyle/>
        <a:p>
          <a:r>
            <a:rPr lang="ru-RU" sz="3600" b="0" u="sng" dirty="0" smtClean="0">
              <a:ln w="1905"/>
              <a:effectLst/>
              <a:latin typeface="Arial" panose="020B0604020202020204" pitchFamily="34" charset="0"/>
              <a:cs typeface="Arial" panose="020B0604020202020204" pitchFamily="34" charset="0"/>
            </a:rPr>
            <a:t>Неподконтрольные расходы включают в себя:</a:t>
          </a:r>
          <a:endParaRPr lang="ru-RU" sz="3600" b="0" u="sng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127C7E-3FAE-4BA8-9EE5-CEB70435EF56}" type="parTrans" cxnId="{71C2FE8B-AB9E-445C-A7F7-7CABB4F25ECB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80EDA3-B05D-435C-99E1-DFED9F66E01A}" type="sibTrans" cxnId="{71C2FE8B-AB9E-445C-A7F7-7CABB4F25ECB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F2314E-19A9-4BF2-859F-B3CC859608B6}">
      <dgm:prSet phldrT="[Текст]"/>
      <dgm:spPr/>
      <dgm:t>
        <a:bodyPr/>
        <a:lstStyle/>
        <a:p>
          <a:r>
            <a:rPr lang="ru-RU" b="0" dirty="0" smtClean="0">
              <a:latin typeface="Arial" panose="020B0604020202020204" pitchFamily="34" charset="0"/>
              <a:cs typeface="Arial" panose="020B0604020202020204" pitchFamily="34" charset="0"/>
            </a:rPr>
            <a:t>расходы на обязательное страхование основного производственного оборудования</a:t>
          </a:r>
          <a:endParaRPr lang="ru-RU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F8834C-202D-4125-A227-50F22F7281E4}" type="parTrans" cxnId="{6802ABC3-1812-4B54-A2A2-C162C0ADF2C9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5375A0-7C55-4AEE-8BCA-7D5C94FC4E6E}" type="sibTrans" cxnId="{6802ABC3-1812-4B54-A2A2-C162C0ADF2C9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547CD4-D2EC-4932-A9EA-D14CF644FBA9}">
      <dgm:prSet phldrT="[Текст]"/>
      <dgm:spPr/>
      <dgm:t>
        <a:bodyPr/>
        <a:lstStyle/>
        <a:p>
          <a:r>
            <a:rPr lang="ru-RU" b="0" dirty="0" smtClean="0">
              <a:latin typeface="Arial" panose="020B0604020202020204" pitchFamily="34" charset="0"/>
              <a:cs typeface="Arial" panose="020B0604020202020204" pitchFamily="34" charset="0"/>
            </a:rPr>
            <a:t>отчисления на социальные нужды</a:t>
          </a:r>
          <a:endParaRPr lang="ru-RU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B9846A-DF0E-455D-BD60-22C6804F866B}" type="parTrans" cxnId="{23DB2855-C578-4C8D-A31C-0FB538F61653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8CA293-C27B-42E6-B5EC-862E1E12DED9}" type="sibTrans" cxnId="{23DB2855-C578-4C8D-A31C-0FB538F61653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659442-5F17-40C9-A0FD-04896A50A3D8}">
      <dgm:prSet phldrT="[Текст]"/>
      <dgm:spPr/>
      <dgm:t>
        <a:bodyPr/>
        <a:lstStyle/>
        <a:p>
          <a:r>
            <a:rPr lang="ru-RU" b="0" dirty="0" smtClean="0">
              <a:latin typeface="Arial" panose="020B0604020202020204" pitchFamily="34" charset="0"/>
              <a:cs typeface="Arial" panose="020B0604020202020204" pitchFamily="34" charset="0"/>
            </a:rPr>
            <a:t>расходы на уплату налогов, сборов и других</a:t>
          </a:r>
          <a:br>
            <a:rPr lang="ru-RU" b="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b="0" dirty="0" smtClean="0">
              <a:latin typeface="Arial" panose="020B0604020202020204" pitchFamily="34" charset="0"/>
              <a:cs typeface="Arial" panose="020B0604020202020204" pitchFamily="34" charset="0"/>
            </a:rPr>
            <a:t>   обязательных платежей</a:t>
          </a:r>
          <a:endParaRPr lang="ru-RU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08F4F8-8402-4F5D-9EA7-29F263A8D4B6}" type="parTrans" cxnId="{7ABA3211-7A4A-4E2E-881F-AF3DC3DD2ED2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21D149-9A2B-41FF-A9F0-25B9AB14C33F}" type="sibTrans" cxnId="{7ABA3211-7A4A-4E2E-881F-AF3DC3DD2ED2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C1FC22-F5C8-4478-B2CB-2866239B7EAD}">
      <dgm:prSet phldrT="[Текст]"/>
      <dgm:spPr/>
      <dgm:t>
        <a:bodyPr/>
        <a:lstStyle/>
        <a:p>
          <a:r>
            <a:rPr lang="ru-RU" b="0" dirty="0" smtClean="0">
              <a:latin typeface="Arial" panose="020B0604020202020204" pitchFamily="34" charset="0"/>
              <a:cs typeface="Arial" panose="020B0604020202020204" pitchFamily="34" charset="0"/>
            </a:rPr>
            <a:t>амортизационные отчисления</a:t>
          </a:r>
          <a:endParaRPr lang="ru-RU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0A3FD8-8489-47D6-A785-239CDFA85457}" type="parTrans" cxnId="{FFE9B45F-4EF8-423C-9235-E97A602EB770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8F6DF9-EACA-41FE-BCA9-A7DE6B16C365}" type="sibTrans" cxnId="{FFE9B45F-4EF8-423C-9235-E97A602EB770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F2FE52-4280-4029-9A91-A0E4B111ECF6}">
      <dgm:prSet phldrT="[Текст]"/>
      <dgm:spPr/>
      <dgm:t>
        <a:bodyPr/>
        <a:lstStyle/>
        <a:p>
          <a:r>
            <a:rPr lang="ru-RU" b="0" dirty="0" smtClean="0">
              <a:latin typeface="Arial" panose="020B0604020202020204" pitchFamily="34" charset="0"/>
              <a:cs typeface="Arial" panose="020B0604020202020204" pitchFamily="34" charset="0"/>
            </a:rPr>
            <a:t>арендная плата основного производственного оборудования</a:t>
          </a:r>
          <a:endParaRPr lang="ru-RU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942A73-5050-4D3D-B467-027427876201}" type="parTrans" cxnId="{709593C7-CD2E-4563-9C66-E9D40E653D17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DF05DF-5E02-490F-8A88-FBA3E16D0385}" type="sibTrans" cxnId="{709593C7-CD2E-4563-9C66-E9D40E653D17}">
      <dgm:prSet/>
      <dgm:spPr/>
      <dgm:t>
        <a:bodyPr/>
        <a:lstStyle/>
        <a:p>
          <a:endParaRPr lang="ru-RU" b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59EA5B-2C6C-47DF-8D08-1FDA9ACD35E7}" type="pres">
      <dgm:prSet presAssocID="{E52B8CED-72EA-4CDD-B367-4F580E15F5F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F2C4528-498A-4E40-9077-739B891F8408}" type="pres">
      <dgm:prSet presAssocID="{F4D9E1FA-8105-45F9-873B-2E421817DEF2}" presName="vertOne" presStyleCnt="0"/>
      <dgm:spPr/>
      <dgm:t>
        <a:bodyPr/>
        <a:lstStyle/>
        <a:p>
          <a:endParaRPr lang="ru-RU"/>
        </a:p>
      </dgm:t>
    </dgm:pt>
    <dgm:pt modelId="{88A9D250-446E-4B88-8BD7-0A29EB5BF976}" type="pres">
      <dgm:prSet presAssocID="{F4D9E1FA-8105-45F9-873B-2E421817DEF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725322-975E-46DC-8E7D-9E0174BE72DB}" type="pres">
      <dgm:prSet presAssocID="{F4D9E1FA-8105-45F9-873B-2E421817DEF2}" presName="parTransOne" presStyleCnt="0"/>
      <dgm:spPr/>
      <dgm:t>
        <a:bodyPr/>
        <a:lstStyle/>
        <a:p>
          <a:endParaRPr lang="ru-RU"/>
        </a:p>
      </dgm:t>
    </dgm:pt>
    <dgm:pt modelId="{073A8CCE-DDB4-42D8-ADB9-F24E341DD215}" type="pres">
      <dgm:prSet presAssocID="{F4D9E1FA-8105-45F9-873B-2E421817DEF2}" presName="horzOne" presStyleCnt="0"/>
      <dgm:spPr/>
      <dgm:t>
        <a:bodyPr/>
        <a:lstStyle/>
        <a:p>
          <a:endParaRPr lang="ru-RU"/>
        </a:p>
      </dgm:t>
    </dgm:pt>
    <dgm:pt modelId="{9FBDB373-9BC6-4954-8CC8-C51673F0E782}" type="pres">
      <dgm:prSet presAssocID="{0FF2314E-19A9-4BF2-859F-B3CC859608B6}" presName="vertTwo" presStyleCnt="0"/>
      <dgm:spPr/>
      <dgm:t>
        <a:bodyPr/>
        <a:lstStyle/>
        <a:p>
          <a:endParaRPr lang="ru-RU"/>
        </a:p>
      </dgm:t>
    </dgm:pt>
    <dgm:pt modelId="{943F773D-A4CF-4CDC-B4F6-44880095F4D4}" type="pres">
      <dgm:prSet presAssocID="{0FF2314E-19A9-4BF2-859F-B3CC859608B6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121786-2A28-4C47-A84C-AFCA1AC0260A}" type="pres">
      <dgm:prSet presAssocID="{0FF2314E-19A9-4BF2-859F-B3CC859608B6}" presName="parTransTwo" presStyleCnt="0"/>
      <dgm:spPr/>
      <dgm:t>
        <a:bodyPr/>
        <a:lstStyle/>
        <a:p>
          <a:endParaRPr lang="ru-RU"/>
        </a:p>
      </dgm:t>
    </dgm:pt>
    <dgm:pt modelId="{3684F812-5416-48CA-9B9D-38BB066F60D0}" type="pres">
      <dgm:prSet presAssocID="{0FF2314E-19A9-4BF2-859F-B3CC859608B6}" presName="horzTwo" presStyleCnt="0"/>
      <dgm:spPr/>
      <dgm:t>
        <a:bodyPr/>
        <a:lstStyle/>
        <a:p>
          <a:endParaRPr lang="ru-RU"/>
        </a:p>
      </dgm:t>
    </dgm:pt>
    <dgm:pt modelId="{1BEDD1F3-C18F-4981-AF4B-6FCDE3F34DED}" type="pres">
      <dgm:prSet presAssocID="{63547CD4-D2EC-4932-A9EA-D14CF644FBA9}" presName="vertThree" presStyleCnt="0"/>
      <dgm:spPr/>
      <dgm:t>
        <a:bodyPr/>
        <a:lstStyle/>
        <a:p>
          <a:endParaRPr lang="ru-RU"/>
        </a:p>
      </dgm:t>
    </dgm:pt>
    <dgm:pt modelId="{BDD9288B-87EE-4E45-8C52-47343898B8D2}" type="pres">
      <dgm:prSet presAssocID="{63547CD4-D2EC-4932-A9EA-D14CF644FBA9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42F6553-F0DD-4A12-820C-2818D064CF58}" type="pres">
      <dgm:prSet presAssocID="{63547CD4-D2EC-4932-A9EA-D14CF644FBA9}" presName="horzThree" presStyleCnt="0"/>
      <dgm:spPr/>
      <dgm:t>
        <a:bodyPr/>
        <a:lstStyle/>
        <a:p>
          <a:endParaRPr lang="ru-RU"/>
        </a:p>
      </dgm:t>
    </dgm:pt>
    <dgm:pt modelId="{E27C46F3-97FC-4F86-9043-08D85EAA7942}" type="pres">
      <dgm:prSet presAssocID="{998CA293-C27B-42E6-B5EC-862E1E12DED9}" presName="sibSpaceThree" presStyleCnt="0"/>
      <dgm:spPr/>
      <dgm:t>
        <a:bodyPr/>
        <a:lstStyle/>
        <a:p>
          <a:endParaRPr lang="ru-RU"/>
        </a:p>
      </dgm:t>
    </dgm:pt>
    <dgm:pt modelId="{AB15B53D-155C-4606-8A8C-87C9B712F3BA}" type="pres">
      <dgm:prSet presAssocID="{33659442-5F17-40C9-A0FD-04896A50A3D8}" presName="vertThree" presStyleCnt="0"/>
      <dgm:spPr/>
      <dgm:t>
        <a:bodyPr/>
        <a:lstStyle/>
        <a:p>
          <a:endParaRPr lang="ru-RU"/>
        </a:p>
      </dgm:t>
    </dgm:pt>
    <dgm:pt modelId="{1AE3A6A1-841E-4357-9057-63BBFBD9C43B}" type="pres">
      <dgm:prSet presAssocID="{33659442-5F17-40C9-A0FD-04896A50A3D8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2E33949-271B-4621-BECA-EE053C5C67D3}" type="pres">
      <dgm:prSet presAssocID="{33659442-5F17-40C9-A0FD-04896A50A3D8}" presName="horzThree" presStyleCnt="0"/>
      <dgm:spPr/>
      <dgm:t>
        <a:bodyPr/>
        <a:lstStyle/>
        <a:p>
          <a:endParaRPr lang="ru-RU"/>
        </a:p>
      </dgm:t>
    </dgm:pt>
    <dgm:pt modelId="{FCF4AE3F-B615-492D-BDAD-8C09631026C8}" type="pres">
      <dgm:prSet presAssocID="{DA5375A0-7C55-4AEE-8BCA-7D5C94FC4E6E}" presName="sibSpaceTwo" presStyleCnt="0"/>
      <dgm:spPr/>
      <dgm:t>
        <a:bodyPr/>
        <a:lstStyle/>
        <a:p>
          <a:endParaRPr lang="ru-RU"/>
        </a:p>
      </dgm:t>
    </dgm:pt>
    <dgm:pt modelId="{1900077D-7017-4895-B0AC-82309FB2091C}" type="pres">
      <dgm:prSet presAssocID="{57C1FC22-F5C8-4478-B2CB-2866239B7EAD}" presName="vertTwo" presStyleCnt="0"/>
      <dgm:spPr/>
      <dgm:t>
        <a:bodyPr/>
        <a:lstStyle/>
        <a:p>
          <a:endParaRPr lang="ru-RU"/>
        </a:p>
      </dgm:t>
    </dgm:pt>
    <dgm:pt modelId="{0342D086-FAF8-4C6F-AD62-7652FD7A135F}" type="pres">
      <dgm:prSet presAssocID="{57C1FC22-F5C8-4478-B2CB-2866239B7EA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FB054E-299C-43C0-8C55-3D59F91CB4E6}" type="pres">
      <dgm:prSet presAssocID="{57C1FC22-F5C8-4478-B2CB-2866239B7EAD}" presName="parTransTwo" presStyleCnt="0"/>
      <dgm:spPr/>
      <dgm:t>
        <a:bodyPr/>
        <a:lstStyle/>
        <a:p>
          <a:endParaRPr lang="ru-RU"/>
        </a:p>
      </dgm:t>
    </dgm:pt>
    <dgm:pt modelId="{C04ED814-F0EE-4433-BAEA-10DD7FEDFD98}" type="pres">
      <dgm:prSet presAssocID="{57C1FC22-F5C8-4478-B2CB-2866239B7EAD}" presName="horzTwo" presStyleCnt="0"/>
      <dgm:spPr/>
      <dgm:t>
        <a:bodyPr/>
        <a:lstStyle/>
        <a:p>
          <a:endParaRPr lang="ru-RU"/>
        </a:p>
      </dgm:t>
    </dgm:pt>
    <dgm:pt modelId="{1C228599-A3D2-42B3-978E-D2CE45C148E0}" type="pres">
      <dgm:prSet presAssocID="{22F2FE52-4280-4029-9A91-A0E4B111ECF6}" presName="vertThree" presStyleCnt="0"/>
      <dgm:spPr/>
      <dgm:t>
        <a:bodyPr/>
        <a:lstStyle/>
        <a:p>
          <a:endParaRPr lang="ru-RU"/>
        </a:p>
      </dgm:t>
    </dgm:pt>
    <dgm:pt modelId="{AF7FA639-8050-4C06-BDBE-1D9A9C848757}" type="pres">
      <dgm:prSet presAssocID="{22F2FE52-4280-4029-9A91-A0E4B111ECF6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330E63-537C-41C6-BFA3-2778AC4AE8DE}" type="pres">
      <dgm:prSet presAssocID="{22F2FE52-4280-4029-9A91-A0E4B111ECF6}" presName="horzThree" presStyleCnt="0"/>
      <dgm:spPr/>
      <dgm:t>
        <a:bodyPr/>
        <a:lstStyle/>
        <a:p>
          <a:endParaRPr lang="ru-RU"/>
        </a:p>
      </dgm:t>
    </dgm:pt>
  </dgm:ptLst>
  <dgm:cxnLst>
    <dgm:cxn modelId="{FFE9B45F-4EF8-423C-9235-E97A602EB770}" srcId="{F4D9E1FA-8105-45F9-873B-2E421817DEF2}" destId="{57C1FC22-F5C8-4478-B2CB-2866239B7EAD}" srcOrd="1" destOrd="0" parTransId="{D10A3FD8-8489-47D6-A785-239CDFA85457}" sibTransId="{4F8F6DF9-EACA-41FE-BCA9-A7DE6B16C365}"/>
    <dgm:cxn modelId="{3CAA0D2D-2D3D-455C-9901-A0656A46FC61}" type="presOf" srcId="{0FF2314E-19A9-4BF2-859F-B3CC859608B6}" destId="{943F773D-A4CF-4CDC-B4F6-44880095F4D4}" srcOrd="0" destOrd="0" presId="urn:microsoft.com/office/officeart/2005/8/layout/hierarchy4"/>
    <dgm:cxn modelId="{6802ABC3-1812-4B54-A2A2-C162C0ADF2C9}" srcId="{F4D9E1FA-8105-45F9-873B-2E421817DEF2}" destId="{0FF2314E-19A9-4BF2-859F-B3CC859608B6}" srcOrd="0" destOrd="0" parTransId="{C0F8834C-202D-4125-A227-50F22F7281E4}" sibTransId="{DA5375A0-7C55-4AEE-8BCA-7D5C94FC4E6E}"/>
    <dgm:cxn modelId="{71C2FE8B-AB9E-445C-A7F7-7CABB4F25ECB}" srcId="{E52B8CED-72EA-4CDD-B367-4F580E15F5F1}" destId="{F4D9E1FA-8105-45F9-873B-2E421817DEF2}" srcOrd="0" destOrd="0" parTransId="{A3127C7E-3FAE-4BA8-9EE5-CEB70435EF56}" sibTransId="{CE80EDA3-B05D-435C-99E1-DFED9F66E01A}"/>
    <dgm:cxn modelId="{EC8A07D0-64B7-437B-AB32-E14D68CA3AC2}" type="presOf" srcId="{33659442-5F17-40C9-A0FD-04896A50A3D8}" destId="{1AE3A6A1-841E-4357-9057-63BBFBD9C43B}" srcOrd="0" destOrd="0" presId="urn:microsoft.com/office/officeart/2005/8/layout/hierarchy4"/>
    <dgm:cxn modelId="{B55B22B7-5E1F-437F-9E20-AD762D503344}" type="presOf" srcId="{E52B8CED-72EA-4CDD-B367-4F580E15F5F1}" destId="{CC59EA5B-2C6C-47DF-8D08-1FDA9ACD35E7}" srcOrd="0" destOrd="0" presId="urn:microsoft.com/office/officeart/2005/8/layout/hierarchy4"/>
    <dgm:cxn modelId="{7ABA3211-7A4A-4E2E-881F-AF3DC3DD2ED2}" srcId="{0FF2314E-19A9-4BF2-859F-B3CC859608B6}" destId="{33659442-5F17-40C9-A0FD-04896A50A3D8}" srcOrd="1" destOrd="0" parTransId="{1808F4F8-8402-4F5D-9EA7-29F263A8D4B6}" sibTransId="{8E21D149-9A2B-41FF-A9F0-25B9AB14C33F}"/>
    <dgm:cxn modelId="{709593C7-CD2E-4563-9C66-E9D40E653D17}" srcId="{57C1FC22-F5C8-4478-B2CB-2866239B7EAD}" destId="{22F2FE52-4280-4029-9A91-A0E4B111ECF6}" srcOrd="0" destOrd="0" parTransId="{71942A73-5050-4D3D-B467-027427876201}" sibTransId="{7EDF05DF-5E02-490F-8A88-FBA3E16D0385}"/>
    <dgm:cxn modelId="{6AF5D5CA-B1FA-46E7-A294-EC3875EE6DE6}" type="presOf" srcId="{F4D9E1FA-8105-45F9-873B-2E421817DEF2}" destId="{88A9D250-446E-4B88-8BD7-0A29EB5BF976}" srcOrd="0" destOrd="0" presId="urn:microsoft.com/office/officeart/2005/8/layout/hierarchy4"/>
    <dgm:cxn modelId="{AA912FE0-E3DC-4D9A-AAD8-E282CAB8651B}" type="presOf" srcId="{22F2FE52-4280-4029-9A91-A0E4B111ECF6}" destId="{AF7FA639-8050-4C06-BDBE-1D9A9C848757}" srcOrd="0" destOrd="0" presId="urn:microsoft.com/office/officeart/2005/8/layout/hierarchy4"/>
    <dgm:cxn modelId="{C6FAEB92-2B89-4174-96B8-BBDBCDB728F8}" type="presOf" srcId="{63547CD4-D2EC-4932-A9EA-D14CF644FBA9}" destId="{BDD9288B-87EE-4E45-8C52-47343898B8D2}" srcOrd="0" destOrd="0" presId="urn:microsoft.com/office/officeart/2005/8/layout/hierarchy4"/>
    <dgm:cxn modelId="{F27B849E-4E4F-48DC-8131-3EF676627F10}" type="presOf" srcId="{57C1FC22-F5C8-4478-B2CB-2866239B7EAD}" destId="{0342D086-FAF8-4C6F-AD62-7652FD7A135F}" srcOrd="0" destOrd="0" presId="urn:microsoft.com/office/officeart/2005/8/layout/hierarchy4"/>
    <dgm:cxn modelId="{23DB2855-C578-4C8D-A31C-0FB538F61653}" srcId="{0FF2314E-19A9-4BF2-859F-B3CC859608B6}" destId="{63547CD4-D2EC-4932-A9EA-D14CF644FBA9}" srcOrd="0" destOrd="0" parTransId="{D7B9846A-DF0E-455D-BD60-22C6804F866B}" sibTransId="{998CA293-C27B-42E6-B5EC-862E1E12DED9}"/>
    <dgm:cxn modelId="{9EA82E24-606B-4073-9E3E-8DA05E1A14C2}" type="presParOf" srcId="{CC59EA5B-2C6C-47DF-8D08-1FDA9ACD35E7}" destId="{EF2C4528-498A-4E40-9077-739B891F8408}" srcOrd="0" destOrd="0" presId="urn:microsoft.com/office/officeart/2005/8/layout/hierarchy4"/>
    <dgm:cxn modelId="{4FE8BFD8-9108-480F-A44F-4C3364909237}" type="presParOf" srcId="{EF2C4528-498A-4E40-9077-739B891F8408}" destId="{88A9D250-446E-4B88-8BD7-0A29EB5BF976}" srcOrd="0" destOrd="0" presId="urn:microsoft.com/office/officeart/2005/8/layout/hierarchy4"/>
    <dgm:cxn modelId="{B4FC840F-5F9E-45D6-974E-DF5BC7DB5D9D}" type="presParOf" srcId="{EF2C4528-498A-4E40-9077-739B891F8408}" destId="{4A725322-975E-46DC-8E7D-9E0174BE72DB}" srcOrd="1" destOrd="0" presId="urn:microsoft.com/office/officeart/2005/8/layout/hierarchy4"/>
    <dgm:cxn modelId="{1F0B7B0F-C406-467E-9467-7F7439746F02}" type="presParOf" srcId="{EF2C4528-498A-4E40-9077-739B891F8408}" destId="{073A8CCE-DDB4-42D8-ADB9-F24E341DD215}" srcOrd="2" destOrd="0" presId="urn:microsoft.com/office/officeart/2005/8/layout/hierarchy4"/>
    <dgm:cxn modelId="{0E3EE7C0-699A-41D7-88DA-BF45C9C8445E}" type="presParOf" srcId="{073A8CCE-DDB4-42D8-ADB9-F24E341DD215}" destId="{9FBDB373-9BC6-4954-8CC8-C51673F0E782}" srcOrd="0" destOrd="0" presId="urn:microsoft.com/office/officeart/2005/8/layout/hierarchy4"/>
    <dgm:cxn modelId="{2381AAAF-5ABA-4E87-B0EB-C8E00FDA6C3F}" type="presParOf" srcId="{9FBDB373-9BC6-4954-8CC8-C51673F0E782}" destId="{943F773D-A4CF-4CDC-B4F6-44880095F4D4}" srcOrd="0" destOrd="0" presId="urn:microsoft.com/office/officeart/2005/8/layout/hierarchy4"/>
    <dgm:cxn modelId="{32DE313E-6F39-418A-AAB6-C2A7FE0F495D}" type="presParOf" srcId="{9FBDB373-9BC6-4954-8CC8-C51673F0E782}" destId="{72121786-2A28-4C47-A84C-AFCA1AC0260A}" srcOrd="1" destOrd="0" presId="urn:microsoft.com/office/officeart/2005/8/layout/hierarchy4"/>
    <dgm:cxn modelId="{5E15A811-3D77-46AF-9CEF-0D41E4337F9D}" type="presParOf" srcId="{9FBDB373-9BC6-4954-8CC8-C51673F0E782}" destId="{3684F812-5416-48CA-9B9D-38BB066F60D0}" srcOrd="2" destOrd="0" presId="urn:microsoft.com/office/officeart/2005/8/layout/hierarchy4"/>
    <dgm:cxn modelId="{9D4A05E5-BED7-408F-9A60-32A23CBC30A9}" type="presParOf" srcId="{3684F812-5416-48CA-9B9D-38BB066F60D0}" destId="{1BEDD1F3-C18F-4981-AF4B-6FCDE3F34DED}" srcOrd="0" destOrd="0" presId="urn:microsoft.com/office/officeart/2005/8/layout/hierarchy4"/>
    <dgm:cxn modelId="{ADF8787E-0C49-4FD2-B229-6F38747E02FC}" type="presParOf" srcId="{1BEDD1F3-C18F-4981-AF4B-6FCDE3F34DED}" destId="{BDD9288B-87EE-4E45-8C52-47343898B8D2}" srcOrd="0" destOrd="0" presId="urn:microsoft.com/office/officeart/2005/8/layout/hierarchy4"/>
    <dgm:cxn modelId="{44523C80-E8A0-47E5-B032-49109BB2812B}" type="presParOf" srcId="{1BEDD1F3-C18F-4981-AF4B-6FCDE3F34DED}" destId="{142F6553-F0DD-4A12-820C-2818D064CF58}" srcOrd="1" destOrd="0" presId="urn:microsoft.com/office/officeart/2005/8/layout/hierarchy4"/>
    <dgm:cxn modelId="{B659FD93-3148-4E03-85ED-1143C67D1D6F}" type="presParOf" srcId="{3684F812-5416-48CA-9B9D-38BB066F60D0}" destId="{E27C46F3-97FC-4F86-9043-08D85EAA7942}" srcOrd="1" destOrd="0" presId="urn:microsoft.com/office/officeart/2005/8/layout/hierarchy4"/>
    <dgm:cxn modelId="{60C301CF-31A0-4552-8413-26A2481C82FD}" type="presParOf" srcId="{3684F812-5416-48CA-9B9D-38BB066F60D0}" destId="{AB15B53D-155C-4606-8A8C-87C9B712F3BA}" srcOrd="2" destOrd="0" presId="urn:microsoft.com/office/officeart/2005/8/layout/hierarchy4"/>
    <dgm:cxn modelId="{C7D1F15E-BF87-4285-B15B-F8A2DF78891F}" type="presParOf" srcId="{AB15B53D-155C-4606-8A8C-87C9B712F3BA}" destId="{1AE3A6A1-841E-4357-9057-63BBFBD9C43B}" srcOrd="0" destOrd="0" presId="urn:microsoft.com/office/officeart/2005/8/layout/hierarchy4"/>
    <dgm:cxn modelId="{93ED8605-0031-47A4-A570-AEF0B527C5C1}" type="presParOf" srcId="{AB15B53D-155C-4606-8A8C-87C9B712F3BA}" destId="{02E33949-271B-4621-BECA-EE053C5C67D3}" srcOrd="1" destOrd="0" presId="urn:microsoft.com/office/officeart/2005/8/layout/hierarchy4"/>
    <dgm:cxn modelId="{ED514B95-A4EF-43C3-B920-EBAD405BC956}" type="presParOf" srcId="{073A8CCE-DDB4-42D8-ADB9-F24E341DD215}" destId="{FCF4AE3F-B615-492D-BDAD-8C09631026C8}" srcOrd="1" destOrd="0" presId="urn:microsoft.com/office/officeart/2005/8/layout/hierarchy4"/>
    <dgm:cxn modelId="{C29871F2-65E0-42DF-935F-F03E06B11941}" type="presParOf" srcId="{073A8CCE-DDB4-42D8-ADB9-F24E341DD215}" destId="{1900077D-7017-4895-B0AC-82309FB2091C}" srcOrd="2" destOrd="0" presId="urn:microsoft.com/office/officeart/2005/8/layout/hierarchy4"/>
    <dgm:cxn modelId="{2B8C182C-A0B1-41F7-AA7F-304CDC2AEA80}" type="presParOf" srcId="{1900077D-7017-4895-B0AC-82309FB2091C}" destId="{0342D086-FAF8-4C6F-AD62-7652FD7A135F}" srcOrd="0" destOrd="0" presId="urn:microsoft.com/office/officeart/2005/8/layout/hierarchy4"/>
    <dgm:cxn modelId="{7405BDD1-429C-49E4-916B-3B0EBEC42654}" type="presParOf" srcId="{1900077D-7017-4895-B0AC-82309FB2091C}" destId="{B9FB054E-299C-43C0-8C55-3D59F91CB4E6}" srcOrd="1" destOrd="0" presId="urn:microsoft.com/office/officeart/2005/8/layout/hierarchy4"/>
    <dgm:cxn modelId="{C8D15BF3-2601-4E6F-A889-89A8CCC39CB9}" type="presParOf" srcId="{1900077D-7017-4895-B0AC-82309FB2091C}" destId="{C04ED814-F0EE-4433-BAEA-10DD7FEDFD98}" srcOrd="2" destOrd="0" presId="urn:microsoft.com/office/officeart/2005/8/layout/hierarchy4"/>
    <dgm:cxn modelId="{D9B68698-E339-4465-985C-B4172B0E83DD}" type="presParOf" srcId="{C04ED814-F0EE-4433-BAEA-10DD7FEDFD98}" destId="{1C228599-A3D2-42B3-978E-D2CE45C148E0}" srcOrd="0" destOrd="0" presId="urn:microsoft.com/office/officeart/2005/8/layout/hierarchy4"/>
    <dgm:cxn modelId="{11B4A214-16E7-4C37-BA67-92AD9D6D665D}" type="presParOf" srcId="{1C228599-A3D2-42B3-978E-D2CE45C148E0}" destId="{AF7FA639-8050-4C06-BDBE-1D9A9C848757}" srcOrd="0" destOrd="0" presId="urn:microsoft.com/office/officeart/2005/8/layout/hierarchy4"/>
    <dgm:cxn modelId="{BBC7D147-A3C1-4F42-9EFC-1E4A8A37639C}" type="presParOf" srcId="{1C228599-A3D2-42B3-978E-D2CE45C148E0}" destId="{1D330E63-537C-41C6-BFA3-2778AC4AE8D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67AE77F-F345-466C-B4FF-2102F9ACB258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A2BC0BF-0818-4537-8834-8E1CED0F8447}">
      <dgm:prSet phldrT="[Текст]"/>
      <dgm:spPr/>
      <dgm:t>
        <a:bodyPr/>
        <a:lstStyle/>
        <a:p>
          <a:r>
            <a:rPr lang="ru-RU" dirty="0" smtClean="0"/>
            <a:t>обоснования изменения (рост или снижение) полезного отпуска</a:t>
          </a:r>
          <a:endParaRPr lang="ru-RU" dirty="0"/>
        </a:p>
      </dgm:t>
    </dgm:pt>
    <dgm:pt modelId="{773024BF-3462-4674-AD90-5B824FDE45FE}" type="parTrans" cxnId="{825AB6E4-7815-4297-9861-02676D8D1FEB}">
      <dgm:prSet/>
      <dgm:spPr/>
      <dgm:t>
        <a:bodyPr/>
        <a:lstStyle/>
        <a:p>
          <a:endParaRPr lang="ru-RU"/>
        </a:p>
      </dgm:t>
    </dgm:pt>
    <dgm:pt modelId="{3443E17E-7A74-460D-A0BB-743B28611247}" type="sibTrans" cxnId="{825AB6E4-7815-4297-9861-02676D8D1FEB}">
      <dgm:prSet/>
      <dgm:spPr/>
      <dgm:t>
        <a:bodyPr/>
        <a:lstStyle/>
        <a:p>
          <a:endParaRPr lang="ru-RU"/>
        </a:p>
      </dgm:t>
    </dgm:pt>
    <dgm:pt modelId="{B6820E28-7568-4553-AC5A-55CDB19AA911}">
      <dgm:prSet phldrT="[Текст]"/>
      <dgm:spPr/>
      <dgm:t>
        <a:bodyPr/>
        <a:lstStyle/>
        <a:p>
          <a:r>
            <a:rPr lang="ru-RU" dirty="0" smtClean="0">
              <a:cs typeface="Arial" charset="0"/>
            </a:rPr>
            <a:t>расчет амортизационных отчислений на период регулирования с подтверждением обосновывающих материалов</a:t>
          </a:r>
          <a:endParaRPr lang="ru-RU" dirty="0"/>
        </a:p>
      </dgm:t>
    </dgm:pt>
    <dgm:pt modelId="{9C8231A6-8301-4EF5-B212-9D8A8D1286EF}" type="parTrans" cxnId="{A91DE8F8-0638-4D3D-9FD0-9BD36B515387}">
      <dgm:prSet/>
      <dgm:spPr/>
      <dgm:t>
        <a:bodyPr/>
        <a:lstStyle/>
        <a:p>
          <a:endParaRPr lang="ru-RU"/>
        </a:p>
      </dgm:t>
    </dgm:pt>
    <dgm:pt modelId="{016BD8DA-FD24-4C0C-A3D6-618257EF028C}" type="sibTrans" cxnId="{A91DE8F8-0638-4D3D-9FD0-9BD36B515387}">
      <dgm:prSet/>
      <dgm:spPr/>
      <dgm:t>
        <a:bodyPr/>
        <a:lstStyle/>
        <a:p>
          <a:endParaRPr lang="ru-RU"/>
        </a:p>
      </dgm:t>
    </dgm:pt>
    <dgm:pt modelId="{12E9EF6C-460A-4337-B5F1-514069B01336}">
      <dgm:prSet phldrT="[Текст]"/>
      <dgm:spPr/>
      <dgm:t>
        <a:bodyPr/>
        <a:lstStyle/>
        <a:p>
          <a:r>
            <a:rPr lang="ru-RU" dirty="0" smtClean="0">
              <a:cs typeface="Arial" charset="0"/>
            </a:rPr>
            <a:t>отчет об использовании амортизационных отчисление за отчетный период</a:t>
          </a:r>
          <a:endParaRPr lang="ru-RU" dirty="0"/>
        </a:p>
      </dgm:t>
    </dgm:pt>
    <dgm:pt modelId="{81263A81-0A4A-4F4A-B988-ECD904553A00}" type="parTrans" cxnId="{14A13C15-5B8A-4FAF-A64A-BD18D88EDB19}">
      <dgm:prSet/>
      <dgm:spPr/>
      <dgm:t>
        <a:bodyPr/>
        <a:lstStyle/>
        <a:p>
          <a:endParaRPr lang="ru-RU"/>
        </a:p>
      </dgm:t>
    </dgm:pt>
    <dgm:pt modelId="{927C62DB-C862-4A8B-AD64-8DADC48A7B71}" type="sibTrans" cxnId="{14A13C15-5B8A-4FAF-A64A-BD18D88EDB19}">
      <dgm:prSet/>
      <dgm:spPr/>
      <dgm:t>
        <a:bodyPr/>
        <a:lstStyle/>
        <a:p>
          <a:endParaRPr lang="ru-RU"/>
        </a:p>
      </dgm:t>
    </dgm:pt>
    <dgm:pt modelId="{651A8C91-ACFF-428B-A427-A82D9749E137}">
      <dgm:prSet phldrT="[Текст]"/>
      <dgm:spPr/>
      <dgm:t>
        <a:bodyPr/>
        <a:lstStyle/>
        <a:p>
          <a:r>
            <a:rPr lang="ru-RU" dirty="0" smtClean="0">
              <a:cs typeface="Arial" charset="0"/>
            </a:rPr>
            <a:t>проект инвестиционной программы (на утверждение </a:t>
          </a:r>
          <a:r>
            <a:rPr lang="en-US" dirty="0" smtClean="0">
              <a:cs typeface="Arial" charset="0"/>
            </a:rPr>
            <a:t>/</a:t>
          </a:r>
          <a:r>
            <a:rPr lang="ru-RU" dirty="0" smtClean="0">
              <a:cs typeface="Arial" charset="0"/>
            </a:rPr>
            <a:t> корректировку) на период регулирования</a:t>
          </a:r>
          <a:endParaRPr lang="ru-RU" dirty="0"/>
        </a:p>
      </dgm:t>
    </dgm:pt>
    <dgm:pt modelId="{400D63E0-14E8-453A-BE76-0883727C3F83}" type="parTrans" cxnId="{E1E7B3D5-46C0-4304-B3F1-FC2F9440D2F4}">
      <dgm:prSet/>
      <dgm:spPr/>
      <dgm:t>
        <a:bodyPr/>
        <a:lstStyle/>
        <a:p>
          <a:endParaRPr lang="ru-RU"/>
        </a:p>
      </dgm:t>
    </dgm:pt>
    <dgm:pt modelId="{FBC2429A-D43C-4B82-B93E-BB8397FC7A77}" type="sibTrans" cxnId="{E1E7B3D5-46C0-4304-B3F1-FC2F9440D2F4}">
      <dgm:prSet/>
      <dgm:spPr/>
      <dgm:t>
        <a:bodyPr/>
        <a:lstStyle/>
        <a:p>
          <a:endParaRPr lang="ru-RU"/>
        </a:p>
      </dgm:t>
    </dgm:pt>
    <dgm:pt modelId="{EF871AA3-6CF2-4456-BBCC-010F2E062845}">
      <dgm:prSet phldrT="[Текст]"/>
      <dgm:spPr/>
      <dgm:t>
        <a:bodyPr/>
        <a:lstStyle/>
        <a:p>
          <a:r>
            <a:rPr lang="ru-RU" dirty="0" smtClean="0"/>
            <a:t>количество условных единиц (установленная мощность источников, протяженность сетей) на текущий и на плановый период регулирования</a:t>
          </a:r>
          <a:endParaRPr lang="ru-RU" dirty="0"/>
        </a:p>
      </dgm:t>
    </dgm:pt>
    <dgm:pt modelId="{1D0358EA-27A8-4BE4-B408-2C5C48623C1E}" type="parTrans" cxnId="{35FFB80D-4ED5-4E64-8C0D-717F359E418F}">
      <dgm:prSet/>
      <dgm:spPr/>
      <dgm:t>
        <a:bodyPr/>
        <a:lstStyle/>
        <a:p>
          <a:endParaRPr lang="ru-RU"/>
        </a:p>
      </dgm:t>
    </dgm:pt>
    <dgm:pt modelId="{D6A25E99-9DC2-4F2F-A54D-49D42E61DFD0}" type="sibTrans" cxnId="{35FFB80D-4ED5-4E64-8C0D-717F359E418F}">
      <dgm:prSet/>
      <dgm:spPr/>
      <dgm:t>
        <a:bodyPr/>
        <a:lstStyle/>
        <a:p>
          <a:endParaRPr lang="ru-RU"/>
        </a:p>
      </dgm:t>
    </dgm:pt>
    <dgm:pt modelId="{DB77D5BD-F570-4864-92A0-4CEA0DE7D31B}" type="pres">
      <dgm:prSet presAssocID="{D67AE77F-F345-466C-B4FF-2102F9ACB25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E9C9CDD-456B-480C-A158-FAFA4E3DC5F7}" type="pres">
      <dgm:prSet presAssocID="{D67AE77F-F345-466C-B4FF-2102F9ACB258}" presName="Name1" presStyleCnt="0"/>
      <dgm:spPr/>
      <dgm:t>
        <a:bodyPr/>
        <a:lstStyle/>
        <a:p>
          <a:endParaRPr lang="ru-RU"/>
        </a:p>
      </dgm:t>
    </dgm:pt>
    <dgm:pt modelId="{725FE2D6-9726-4B9F-98AE-EEBB40AAB9AF}" type="pres">
      <dgm:prSet presAssocID="{D67AE77F-F345-466C-B4FF-2102F9ACB258}" presName="cycle" presStyleCnt="0"/>
      <dgm:spPr/>
      <dgm:t>
        <a:bodyPr/>
        <a:lstStyle/>
        <a:p>
          <a:endParaRPr lang="ru-RU"/>
        </a:p>
      </dgm:t>
    </dgm:pt>
    <dgm:pt modelId="{CBA6B25D-902A-47C2-B5F0-2C92DAF11578}" type="pres">
      <dgm:prSet presAssocID="{D67AE77F-F345-466C-B4FF-2102F9ACB258}" presName="srcNode" presStyleLbl="node1" presStyleIdx="0" presStyleCnt="5"/>
      <dgm:spPr/>
      <dgm:t>
        <a:bodyPr/>
        <a:lstStyle/>
        <a:p>
          <a:endParaRPr lang="ru-RU"/>
        </a:p>
      </dgm:t>
    </dgm:pt>
    <dgm:pt modelId="{AB1E2BF1-3950-43BB-88FE-03988CC077E4}" type="pres">
      <dgm:prSet presAssocID="{D67AE77F-F345-466C-B4FF-2102F9ACB258}" presName="conn" presStyleLbl="parChTrans1D2" presStyleIdx="0" presStyleCnt="1"/>
      <dgm:spPr/>
      <dgm:t>
        <a:bodyPr/>
        <a:lstStyle/>
        <a:p>
          <a:endParaRPr lang="ru-RU"/>
        </a:p>
      </dgm:t>
    </dgm:pt>
    <dgm:pt modelId="{250AF6D7-D0E8-452E-B27A-4DD5C03F8A50}" type="pres">
      <dgm:prSet presAssocID="{D67AE77F-F345-466C-B4FF-2102F9ACB258}" presName="extraNode" presStyleLbl="node1" presStyleIdx="0" presStyleCnt="5"/>
      <dgm:spPr/>
      <dgm:t>
        <a:bodyPr/>
        <a:lstStyle/>
        <a:p>
          <a:endParaRPr lang="ru-RU"/>
        </a:p>
      </dgm:t>
    </dgm:pt>
    <dgm:pt modelId="{099D5873-ADA3-4BE0-9F7E-5B99F8FCD9F3}" type="pres">
      <dgm:prSet presAssocID="{D67AE77F-F345-466C-B4FF-2102F9ACB258}" presName="dstNode" presStyleLbl="node1" presStyleIdx="0" presStyleCnt="5"/>
      <dgm:spPr/>
      <dgm:t>
        <a:bodyPr/>
        <a:lstStyle/>
        <a:p>
          <a:endParaRPr lang="ru-RU"/>
        </a:p>
      </dgm:t>
    </dgm:pt>
    <dgm:pt modelId="{C699D907-7381-43EE-ACBB-B2481D478D76}" type="pres">
      <dgm:prSet presAssocID="{5A2BC0BF-0818-4537-8834-8E1CED0F8447}" presName="text_1" presStyleLbl="node1" presStyleIdx="0" presStyleCnt="5" custLinFactNeighborX="2665" custLinFactNeighborY="-18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BBE6A9-4034-4282-B647-EC9DA51D3C14}" type="pres">
      <dgm:prSet presAssocID="{5A2BC0BF-0818-4537-8834-8E1CED0F8447}" presName="accent_1" presStyleCnt="0"/>
      <dgm:spPr/>
      <dgm:t>
        <a:bodyPr/>
        <a:lstStyle/>
        <a:p>
          <a:endParaRPr lang="ru-RU"/>
        </a:p>
      </dgm:t>
    </dgm:pt>
    <dgm:pt modelId="{4A1AEC85-A385-46F2-9975-83B1C170AD0B}" type="pres">
      <dgm:prSet presAssocID="{5A2BC0BF-0818-4537-8834-8E1CED0F8447}" presName="accentRepeatNode" presStyleLbl="solidFgAcc1" presStyleIdx="0" presStyleCnt="5"/>
      <dgm:spPr/>
      <dgm:t>
        <a:bodyPr/>
        <a:lstStyle/>
        <a:p>
          <a:endParaRPr lang="ru-RU"/>
        </a:p>
      </dgm:t>
    </dgm:pt>
    <dgm:pt modelId="{3C8743F7-D9F8-4C2A-BAA8-4643D5991588}" type="pres">
      <dgm:prSet presAssocID="{EF871AA3-6CF2-4456-BBCC-010F2E062845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145A0E-4D58-4A71-B3BE-420C6D78DB05}" type="pres">
      <dgm:prSet presAssocID="{EF871AA3-6CF2-4456-BBCC-010F2E062845}" presName="accent_2" presStyleCnt="0"/>
      <dgm:spPr/>
      <dgm:t>
        <a:bodyPr/>
        <a:lstStyle/>
        <a:p>
          <a:endParaRPr lang="ru-RU"/>
        </a:p>
      </dgm:t>
    </dgm:pt>
    <dgm:pt modelId="{42B632C9-3144-4975-8DE8-E61175E9C656}" type="pres">
      <dgm:prSet presAssocID="{EF871AA3-6CF2-4456-BBCC-010F2E062845}" presName="accentRepeatNode" presStyleLbl="solidFgAcc1" presStyleIdx="1" presStyleCnt="5"/>
      <dgm:spPr/>
      <dgm:t>
        <a:bodyPr/>
        <a:lstStyle/>
        <a:p>
          <a:endParaRPr lang="ru-RU"/>
        </a:p>
      </dgm:t>
    </dgm:pt>
    <dgm:pt modelId="{329D0B4F-BB26-4BF4-BFC7-9D683BA5AA3B}" type="pres">
      <dgm:prSet presAssocID="{B6820E28-7568-4553-AC5A-55CDB19AA911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ECDB9F-7AE3-4900-B42B-F50F3DA43FF9}" type="pres">
      <dgm:prSet presAssocID="{B6820E28-7568-4553-AC5A-55CDB19AA911}" presName="accent_3" presStyleCnt="0"/>
      <dgm:spPr/>
      <dgm:t>
        <a:bodyPr/>
        <a:lstStyle/>
        <a:p>
          <a:endParaRPr lang="ru-RU"/>
        </a:p>
      </dgm:t>
    </dgm:pt>
    <dgm:pt modelId="{4440D4FA-5353-455E-99CE-6CC6351E5728}" type="pres">
      <dgm:prSet presAssocID="{B6820E28-7568-4553-AC5A-55CDB19AA911}" presName="accentRepeatNode" presStyleLbl="solidFgAcc1" presStyleIdx="2" presStyleCnt="5"/>
      <dgm:spPr/>
      <dgm:t>
        <a:bodyPr/>
        <a:lstStyle/>
        <a:p>
          <a:endParaRPr lang="ru-RU"/>
        </a:p>
      </dgm:t>
    </dgm:pt>
    <dgm:pt modelId="{3025661B-DD6D-43B6-970E-8F51B8C03F62}" type="pres">
      <dgm:prSet presAssocID="{12E9EF6C-460A-4337-B5F1-514069B01336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F4EE9B-0551-4345-85FE-780DF6CFA8EE}" type="pres">
      <dgm:prSet presAssocID="{12E9EF6C-460A-4337-B5F1-514069B01336}" presName="accent_4" presStyleCnt="0"/>
      <dgm:spPr/>
      <dgm:t>
        <a:bodyPr/>
        <a:lstStyle/>
        <a:p>
          <a:endParaRPr lang="ru-RU"/>
        </a:p>
      </dgm:t>
    </dgm:pt>
    <dgm:pt modelId="{86653EAA-9C0C-4B65-9CE6-0C9A6CD99D66}" type="pres">
      <dgm:prSet presAssocID="{12E9EF6C-460A-4337-B5F1-514069B01336}" presName="accentRepeatNode" presStyleLbl="solidFgAcc1" presStyleIdx="3" presStyleCnt="5"/>
      <dgm:spPr/>
      <dgm:t>
        <a:bodyPr/>
        <a:lstStyle/>
        <a:p>
          <a:endParaRPr lang="ru-RU"/>
        </a:p>
      </dgm:t>
    </dgm:pt>
    <dgm:pt modelId="{12862FF9-A828-46F3-918A-FEFA424364B7}" type="pres">
      <dgm:prSet presAssocID="{651A8C91-ACFF-428B-A427-A82D9749E137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6E23FF-8B77-4EA2-9EB0-926374582616}" type="pres">
      <dgm:prSet presAssocID="{651A8C91-ACFF-428B-A427-A82D9749E137}" presName="accent_5" presStyleCnt="0"/>
      <dgm:spPr/>
      <dgm:t>
        <a:bodyPr/>
        <a:lstStyle/>
        <a:p>
          <a:endParaRPr lang="ru-RU"/>
        </a:p>
      </dgm:t>
    </dgm:pt>
    <dgm:pt modelId="{EFA294FF-9951-44EA-AF3F-85D38F2318E3}" type="pres">
      <dgm:prSet presAssocID="{651A8C91-ACFF-428B-A427-A82D9749E137}" presName="accentRepeatNode" presStyleLbl="solidFgAcc1" presStyleIdx="4" presStyleCnt="5"/>
      <dgm:spPr/>
      <dgm:t>
        <a:bodyPr/>
        <a:lstStyle/>
        <a:p>
          <a:endParaRPr lang="ru-RU"/>
        </a:p>
      </dgm:t>
    </dgm:pt>
  </dgm:ptLst>
  <dgm:cxnLst>
    <dgm:cxn modelId="{825AB6E4-7815-4297-9861-02676D8D1FEB}" srcId="{D67AE77F-F345-466C-B4FF-2102F9ACB258}" destId="{5A2BC0BF-0818-4537-8834-8E1CED0F8447}" srcOrd="0" destOrd="0" parTransId="{773024BF-3462-4674-AD90-5B824FDE45FE}" sibTransId="{3443E17E-7A74-460D-A0BB-743B28611247}"/>
    <dgm:cxn modelId="{1779A6D2-CDB9-4F41-BDFF-0F9E8CC4FC72}" type="presOf" srcId="{5A2BC0BF-0818-4537-8834-8E1CED0F8447}" destId="{C699D907-7381-43EE-ACBB-B2481D478D76}" srcOrd="0" destOrd="0" presId="urn:microsoft.com/office/officeart/2008/layout/VerticalCurvedList"/>
    <dgm:cxn modelId="{A91DE8F8-0638-4D3D-9FD0-9BD36B515387}" srcId="{D67AE77F-F345-466C-B4FF-2102F9ACB258}" destId="{B6820E28-7568-4553-AC5A-55CDB19AA911}" srcOrd="2" destOrd="0" parTransId="{9C8231A6-8301-4EF5-B212-9D8A8D1286EF}" sibTransId="{016BD8DA-FD24-4C0C-A3D6-618257EF028C}"/>
    <dgm:cxn modelId="{E1E7B3D5-46C0-4304-B3F1-FC2F9440D2F4}" srcId="{D67AE77F-F345-466C-B4FF-2102F9ACB258}" destId="{651A8C91-ACFF-428B-A427-A82D9749E137}" srcOrd="4" destOrd="0" parTransId="{400D63E0-14E8-453A-BE76-0883727C3F83}" sibTransId="{FBC2429A-D43C-4B82-B93E-BB8397FC7A77}"/>
    <dgm:cxn modelId="{1ECAAF61-A0F0-4496-AA5A-41DD726457FC}" type="presOf" srcId="{3443E17E-7A74-460D-A0BB-743B28611247}" destId="{AB1E2BF1-3950-43BB-88FE-03988CC077E4}" srcOrd="0" destOrd="0" presId="urn:microsoft.com/office/officeart/2008/layout/VerticalCurvedList"/>
    <dgm:cxn modelId="{98ED54ED-644F-4483-BA8C-DE2A7D33AEA4}" type="presOf" srcId="{651A8C91-ACFF-428B-A427-A82D9749E137}" destId="{12862FF9-A828-46F3-918A-FEFA424364B7}" srcOrd="0" destOrd="0" presId="urn:microsoft.com/office/officeart/2008/layout/VerticalCurvedList"/>
    <dgm:cxn modelId="{6C7222C4-0B30-4C73-9C71-BD4161B7FA7D}" type="presOf" srcId="{12E9EF6C-460A-4337-B5F1-514069B01336}" destId="{3025661B-DD6D-43B6-970E-8F51B8C03F62}" srcOrd="0" destOrd="0" presId="urn:microsoft.com/office/officeart/2008/layout/VerticalCurvedList"/>
    <dgm:cxn modelId="{0BFBD1AC-4613-4CFB-9A89-9B1543231B6D}" type="presOf" srcId="{EF871AA3-6CF2-4456-BBCC-010F2E062845}" destId="{3C8743F7-D9F8-4C2A-BAA8-4643D5991588}" srcOrd="0" destOrd="0" presId="urn:microsoft.com/office/officeart/2008/layout/VerticalCurvedList"/>
    <dgm:cxn modelId="{35FFB80D-4ED5-4E64-8C0D-717F359E418F}" srcId="{D67AE77F-F345-466C-B4FF-2102F9ACB258}" destId="{EF871AA3-6CF2-4456-BBCC-010F2E062845}" srcOrd="1" destOrd="0" parTransId="{1D0358EA-27A8-4BE4-B408-2C5C48623C1E}" sibTransId="{D6A25E99-9DC2-4F2F-A54D-49D42E61DFD0}"/>
    <dgm:cxn modelId="{334C96D7-BBDF-43B3-8BE5-F0AD68556103}" type="presOf" srcId="{D67AE77F-F345-466C-B4FF-2102F9ACB258}" destId="{DB77D5BD-F570-4864-92A0-4CEA0DE7D31B}" srcOrd="0" destOrd="0" presId="urn:microsoft.com/office/officeart/2008/layout/VerticalCurvedList"/>
    <dgm:cxn modelId="{14A13C15-5B8A-4FAF-A64A-BD18D88EDB19}" srcId="{D67AE77F-F345-466C-B4FF-2102F9ACB258}" destId="{12E9EF6C-460A-4337-B5F1-514069B01336}" srcOrd="3" destOrd="0" parTransId="{81263A81-0A4A-4F4A-B988-ECD904553A00}" sibTransId="{927C62DB-C862-4A8B-AD64-8DADC48A7B71}"/>
    <dgm:cxn modelId="{A2817D53-3F53-4EF8-89DA-E78303AFBF15}" type="presOf" srcId="{B6820E28-7568-4553-AC5A-55CDB19AA911}" destId="{329D0B4F-BB26-4BF4-BFC7-9D683BA5AA3B}" srcOrd="0" destOrd="0" presId="urn:microsoft.com/office/officeart/2008/layout/VerticalCurvedList"/>
    <dgm:cxn modelId="{003053DC-2BD9-4CCF-9FB3-1B31EC595E87}" type="presParOf" srcId="{DB77D5BD-F570-4864-92A0-4CEA0DE7D31B}" destId="{BE9C9CDD-456B-480C-A158-FAFA4E3DC5F7}" srcOrd="0" destOrd="0" presId="urn:microsoft.com/office/officeart/2008/layout/VerticalCurvedList"/>
    <dgm:cxn modelId="{F83E6AA4-752B-4EEE-AC2A-A3619C2F6CA3}" type="presParOf" srcId="{BE9C9CDD-456B-480C-A158-FAFA4E3DC5F7}" destId="{725FE2D6-9726-4B9F-98AE-EEBB40AAB9AF}" srcOrd="0" destOrd="0" presId="urn:microsoft.com/office/officeart/2008/layout/VerticalCurvedList"/>
    <dgm:cxn modelId="{2DA5D273-90C7-4C0E-B2EB-958B0837A9CA}" type="presParOf" srcId="{725FE2D6-9726-4B9F-98AE-EEBB40AAB9AF}" destId="{CBA6B25D-902A-47C2-B5F0-2C92DAF11578}" srcOrd="0" destOrd="0" presId="urn:microsoft.com/office/officeart/2008/layout/VerticalCurvedList"/>
    <dgm:cxn modelId="{403B15A1-95AC-4E26-A622-4BF6F201DC3B}" type="presParOf" srcId="{725FE2D6-9726-4B9F-98AE-EEBB40AAB9AF}" destId="{AB1E2BF1-3950-43BB-88FE-03988CC077E4}" srcOrd="1" destOrd="0" presId="urn:microsoft.com/office/officeart/2008/layout/VerticalCurvedList"/>
    <dgm:cxn modelId="{3C774296-D19E-42B3-9A3D-C0A9DF968E0A}" type="presParOf" srcId="{725FE2D6-9726-4B9F-98AE-EEBB40AAB9AF}" destId="{250AF6D7-D0E8-452E-B27A-4DD5C03F8A50}" srcOrd="2" destOrd="0" presId="urn:microsoft.com/office/officeart/2008/layout/VerticalCurvedList"/>
    <dgm:cxn modelId="{1BB2E240-635B-48D2-A666-73BBEB428BF3}" type="presParOf" srcId="{725FE2D6-9726-4B9F-98AE-EEBB40AAB9AF}" destId="{099D5873-ADA3-4BE0-9F7E-5B99F8FCD9F3}" srcOrd="3" destOrd="0" presId="urn:microsoft.com/office/officeart/2008/layout/VerticalCurvedList"/>
    <dgm:cxn modelId="{511D4120-275C-404F-AE0D-4A8224EBF2D0}" type="presParOf" srcId="{BE9C9CDD-456B-480C-A158-FAFA4E3DC5F7}" destId="{C699D907-7381-43EE-ACBB-B2481D478D76}" srcOrd="1" destOrd="0" presId="urn:microsoft.com/office/officeart/2008/layout/VerticalCurvedList"/>
    <dgm:cxn modelId="{D365FB5D-E32B-44AA-8806-AB269889717C}" type="presParOf" srcId="{BE9C9CDD-456B-480C-A158-FAFA4E3DC5F7}" destId="{EFBBE6A9-4034-4282-B647-EC9DA51D3C14}" srcOrd="2" destOrd="0" presId="urn:microsoft.com/office/officeart/2008/layout/VerticalCurvedList"/>
    <dgm:cxn modelId="{FAB7F108-7A0A-4530-9B73-E7DA4EB80DF8}" type="presParOf" srcId="{EFBBE6A9-4034-4282-B647-EC9DA51D3C14}" destId="{4A1AEC85-A385-46F2-9975-83B1C170AD0B}" srcOrd="0" destOrd="0" presId="urn:microsoft.com/office/officeart/2008/layout/VerticalCurvedList"/>
    <dgm:cxn modelId="{83DA76FA-9171-44E3-959F-CC781E948669}" type="presParOf" srcId="{BE9C9CDD-456B-480C-A158-FAFA4E3DC5F7}" destId="{3C8743F7-D9F8-4C2A-BAA8-4643D5991588}" srcOrd="3" destOrd="0" presId="urn:microsoft.com/office/officeart/2008/layout/VerticalCurvedList"/>
    <dgm:cxn modelId="{DA2DD3C5-CE4B-4E70-BC5B-B837B7DD2B30}" type="presParOf" srcId="{BE9C9CDD-456B-480C-A158-FAFA4E3DC5F7}" destId="{9F145A0E-4D58-4A71-B3BE-420C6D78DB05}" srcOrd="4" destOrd="0" presId="urn:microsoft.com/office/officeart/2008/layout/VerticalCurvedList"/>
    <dgm:cxn modelId="{A7A0A5BF-9437-4299-8A6C-265C961308C8}" type="presParOf" srcId="{9F145A0E-4D58-4A71-B3BE-420C6D78DB05}" destId="{42B632C9-3144-4975-8DE8-E61175E9C656}" srcOrd="0" destOrd="0" presId="urn:microsoft.com/office/officeart/2008/layout/VerticalCurvedList"/>
    <dgm:cxn modelId="{61C4B9C3-6587-4FE1-A2FF-208DB718527B}" type="presParOf" srcId="{BE9C9CDD-456B-480C-A158-FAFA4E3DC5F7}" destId="{329D0B4F-BB26-4BF4-BFC7-9D683BA5AA3B}" srcOrd="5" destOrd="0" presId="urn:microsoft.com/office/officeart/2008/layout/VerticalCurvedList"/>
    <dgm:cxn modelId="{BD3D3670-F545-4A74-BF60-283DE62ED0C1}" type="presParOf" srcId="{BE9C9CDD-456B-480C-A158-FAFA4E3DC5F7}" destId="{16ECDB9F-7AE3-4900-B42B-F50F3DA43FF9}" srcOrd="6" destOrd="0" presId="urn:microsoft.com/office/officeart/2008/layout/VerticalCurvedList"/>
    <dgm:cxn modelId="{81637488-0647-4824-8325-D50193DE993A}" type="presParOf" srcId="{16ECDB9F-7AE3-4900-B42B-F50F3DA43FF9}" destId="{4440D4FA-5353-455E-99CE-6CC6351E5728}" srcOrd="0" destOrd="0" presId="urn:microsoft.com/office/officeart/2008/layout/VerticalCurvedList"/>
    <dgm:cxn modelId="{E2DAF5AC-3A38-4805-8541-BDDAA90FB46F}" type="presParOf" srcId="{BE9C9CDD-456B-480C-A158-FAFA4E3DC5F7}" destId="{3025661B-DD6D-43B6-970E-8F51B8C03F62}" srcOrd="7" destOrd="0" presId="urn:microsoft.com/office/officeart/2008/layout/VerticalCurvedList"/>
    <dgm:cxn modelId="{7E9C4EEC-A83A-4A77-BB2E-5929C87AAA4D}" type="presParOf" srcId="{BE9C9CDD-456B-480C-A158-FAFA4E3DC5F7}" destId="{39F4EE9B-0551-4345-85FE-780DF6CFA8EE}" srcOrd="8" destOrd="0" presId="urn:microsoft.com/office/officeart/2008/layout/VerticalCurvedList"/>
    <dgm:cxn modelId="{EC4D778A-3B82-40CB-8228-B117B9EA537E}" type="presParOf" srcId="{39F4EE9B-0551-4345-85FE-780DF6CFA8EE}" destId="{86653EAA-9C0C-4B65-9CE6-0C9A6CD99D66}" srcOrd="0" destOrd="0" presId="urn:microsoft.com/office/officeart/2008/layout/VerticalCurvedList"/>
    <dgm:cxn modelId="{CACFA604-D8F8-42BC-955C-B20B90767D7C}" type="presParOf" srcId="{BE9C9CDD-456B-480C-A158-FAFA4E3DC5F7}" destId="{12862FF9-A828-46F3-918A-FEFA424364B7}" srcOrd="9" destOrd="0" presId="urn:microsoft.com/office/officeart/2008/layout/VerticalCurvedList"/>
    <dgm:cxn modelId="{2AA9D1E1-214A-4E47-85B7-93C5C7E164FB}" type="presParOf" srcId="{BE9C9CDD-456B-480C-A158-FAFA4E3DC5F7}" destId="{B56E23FF-8B77-4EA2-9EB0-926374582616}" srcOrd="10" destOrd="0" presId="urn:microsoft.com/office/officeart/2008/layout/VerticalCurvedList"/>
    <dgm:cxn modelId="{D8510249-B8F5-404E-A4BF-3D37E12BB503}" type="presParOf" srcId="{B56E23FF-8B77-4EA2-9EB0-926374582616}" destId="{EFA294FF-9951-44EA-AF3F-85D38F2318E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DF36314-2BD1-4F50-A78C-48D47C750F86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23DBF32-ECE0-4174-817E-F78DE8954A8A}" type="asst">
      <dgm:prSet phldrT="[Текст]" custT="1"/>
      <dgm:spPr/>
      <dgm:t>
        <a:bodyPr/>
        <a:lstStyle/>
        <a:p>
          <a:r>
            <a:rPr lang="ru-RU" sz="2000" b="1" dirty="0" smtClean="0">
              <a:latin typeface="Arial" panose="020B0604020202020204" pitchFamily="34" charset="0"/>
              <a:cs typeface="Arial" panose="020B0604020202020204" pitchFamily="34" charset="0"/>
            </a:rPr>
            <a:t>Основания для пересмотра тарифов или долгосрочных параметров (при наличии заявления организации</a:t>
          </a:r>
          <a:r>
            <a:rPr lang="ru-RU" sz="2000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ru-RU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BCC5F2-C8B6-4FAD-8CDC-2CBD1F30D85D}" type="parTrans" cxnId="{2FA05B47-C28B-4257-A730-8F5E5E5B2F2A}">
      <dgm:prSet/>
      <dgm:spPr/>
      <dgm:t>
        <a:bodyPr/>
        <a:lstStyle/>
        <a:p>
          <a:endParaRPr lang="ru-RU"/>
        </a:p>
      </dgm:t>
    </dgm:pt>
    <dgm:pt modelId="{5976F26F-980F-4B28-BCFB-E3983291CBA8}" type="sibTrans" cxnId="{2FA05B47-C28B-4257-A730-8F5E5E5B2F2A}">
      <dgm:prSet/>
      <dgm:spPr/>
      <dgm:t>
        <a:bodyPr/>
        <a:lstStyle/>
        <a:p>
          <a:endParaRPr lang="ru-RU"/>
        </a:p>
      </dgm:t>
    </dgm:pt>
    <dgm:pt modelId="{43B4C11E-15B5-4709-9E3C-EA4202EFC0F6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Решение суда, федерального или регионального органа регулирования тарифов 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3AADBA-05D2-4B70-8CB9-A6D9D7ACCB17}" type="parTrans" cxnId="{20B408B1-533D-4FA0-BC2E-30F3881DE154}">
      <dgm:prSet/>
      <dgm:spPr/>
      <dgm:t>
        <a:bodyPr/>
        <a:lstStyle/>
        <a:p>
          <a:endParaRPr lang="ru-RU"/>
        </a:p>
      </dgm:t>
    </dgm:pt>
    <dgm:pt modelId="{0AEAFEB1-5C6B-42FD-9E05-39013CC5FE47}" type="sibTrans" cxnId="{20B408B1-533D-4FA0-BC2E-30F3881DE154}">
      <dgm:prSet/>
      <dgm:spPr/>
      <dgm:t>
        <a:bodyPr/>
        <a:lstStyle/>
        <a:p>
          <a:endParaRPr lang="ru-RU"/>
        </a:p>
      </dgm:t>
    </dgm:pt>
    <dgm:pt modelId="{B3B79AC7-B74F-4A1A-A10B-7366EAB0B356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Изменение состава имущества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96649A-43BC-4FCB-9A90-B7360195DB32}" type="parTrans" cxnId="{9FED955D-38E8-46E3-B0B1-EAE39AD5249F}">
      <dgm:prSet/>
      <dgm:spPr/>
      <dgm:t>
        <a:bodyPr/>
        <a:lstStyle/>
        <a:p>
          <a:endParaRPr lang="ru-RU"/>
        </a:p>
      </dgm:t>
    </dgm:pt>
    <dgm:pt modelId="{83997864-6D11-4752-8288-04E684711636}" type="sibTrans" cxnId="{9FED955D-38E8-46E3-B0B1-EAE39AD5249F}">
      <dgm:prSet/>
      <dgm:spPr/>
      <dgm:t>
        <a:bodyPr/>
        <a:lstStyle/>
        <a:p>
          <a:endParaRPr lang="ru-RU"/>
        </a:p>
      </dgm:t>
    </dgm:pt>
    <dgm:pt modelId="{A4241DB1-4535-43E1-B755-200EB7BC903E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Изменение зоны деятельности ЕТО или утрата статуса ЕТО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38F556-FAC3-4713-82AE-7140C378FC56}" type="parTrans" cxnId="{1745D1E5-7EC0-42A2-9FCC-BBE34458DD80}">
      <dgm:prSet/>
      <dgm:spPr/>
      <dgm:t>
        <a:bodyPr/>
        <a:lstStyle/>
        <a:p>
          <a:endParaRPr lang="ru-RU"/>
        </a:p>
      </dgm:t>
    </dgm:pt>
    <dgm:pt modelId="{2F03F394-E6C1-4E93-9F77-D74145B7AED2}" type="sibTrans" cxnId="{1745D1E5-7EC0-42A2-9FCC-BBE34458DD80}">
      <dgm:prSet/>
      <dgm:spPr/>
      <dgm:t>
        <a:bodyPr/>
        <a:lstStyle/>
        <a:p>
          <a:endParaRPr lang="ru-RU"/>
        </a:p>
      </dgm:t>
    </dgm:pt>
    <dgm:pt modelId="{295E8B11-CA50-4786-9763-1A42D45635DC}">
      <dgm:prSet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Освобождение или возложение обязанности по уплате НДС, изменение ставки налога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6FB573-BB42-473E-9C78-13ABB6669E64}" type="parTrans" cxnId="{E71AA50F-06E0-40A3-8EFC-30AC8EEC6AB8}">
      <dgm:prSet/>
      <dgm:spPr/>
      <dgm:t>
        <a:bodyPr/>
        <a:lstStyle/>
        <a:p>
          <a:endParaRPr lang="ru-RU"/>
        </a:p>
      </dgm:t>
    </dgm:pt>
    <dgm:pt modelId="{A50652C8-294E-4EC2-BB66-AB338DFF76B7}" type="sibTrans" cxnId="{E71AA50F-06E0-40A3-8EFC-30AC8EEC6AB8}">
      <dgm:prSet/>
      <dgm:spPr/>
      <dgm:t>
        <a:bodyPr/>
        <a:lstStyle/>
        <a:p>
          <a:endParaRPr lang="ru-RU"/>
        </a:p>
      </dgm:t>
    </dgm:pt>
    <dgm:pt modelId="{DFCCFCC1-471B-4CB5-9A83-D3E9DE3AB0F6}" type="pres">
      <dgm:prSet presAssocID="{ADF36314-2BD1-4F50-A78C-48D47C750F8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57F47C8-9548-419E-ACD2-E166FB0664B7}" type="pres">
      <dgm:prSet presAssocID="{A23DBF32-ECE0-4174-817E-F78DE8954A8A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75B7727-68CD-4AA2-82F4-2A1EB801CF54}" type="pres">
      <dgm:prSet presAssocID="{A23DBF32-ECE0-4174-817E-F78DE8954A8A}" presName="rootComposite1" presStyleCnt="0"/>
      <dgm:spPr/>
      <dgm:t>
        <a:bodyPr/>
        <a:lstStyle/>
        <a:p>
          <a:endParaRPr lang="ru-RU"/>
        </a:p>
      </dgm:t>
    </dgm:pt>
    <dgm:pt modelId="{88974DE7-DD7A-49CF-9DA4-238005DB5615}" type="pres">
      <dgm:prSet presAssocID="{A23DBF32-ECE0-4174-817E-F78DE8954A8A}" presName="rootText1" presStyleLbl="node0" presStyleIdx="0" presStyleCnt="1" custScaleX="153814" custScaleY="122917" custLinFactNeighborX="2316" custLinFactNeighborY="-560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AB4474-D4A3-4539-BBCE-0BB88A63C675}" type="pres">
      <dgm:prSet presAssocID="{A23DBF32-ECE0-4174-817E-F78DE8954A8A}" presName="rootConnector1" presStyleLbl="asst0" presStyleIdx="0" presStyleCnt="0"/>
      <dgm:spPr/>
      <dgm:t>
        <a:bodyPr/>
        <a:lstStyle/>
        <a:p>
          <a:endParaRPr lang="ru-RU"/>
        </a:p>
      </dgm:t>
    </dgm:pt>
    <dgm:pt modelId="{790C6ABE-E298-46E7-9578-16E1BBAE9893}" type="pres">
      <dgm:prSet presAssocID="{A23DBF32-ECE0-4174-817E-F78DE8954A8A}" presName="hierChild2" presStyleCnt="0"/>
      <dgm:spPr/>
      <dgm:t>
        <a:bodyPr/>
        <a:lstStyle/>
        <a:p>
          <a:endParaRPr lang="ru-RU"/>
        </a:p>
      </dgm:t>
    </dgm:pt>
    <dgm:pt modelId="{526F8651-0636-4BDD-AB6F-2F4DF9709E93}" type="pres">
      <dgm:prSet presAssocID="{B83AADBA-05D2-4B70-8CB9-A6D9D7ACCB17}" presName="Name37" presStyleLbl="parChTrans1D2" presStyleIdx="0" presStyleCnt="4"/>
      <dgm:spPr/>
      <dgm:t>
        <a:bodyPr/>
        <a:lstStyle/>
        <a:p>
          <a:endParaRPr lang="ru-RU"/>
        </a:p>
      </dgm:t>
    </dgm:pt>
    <dgm:pt modelId="{ABDBC53F-AFC0-4692-8649-401E6E2D7889}" type="pres">
      <dgm:prSet presAssocID="{43B4C11E-15B5-4709-9E3C-EA4202EFC0F6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B9F50590-788C-4CCF-8673-6791F7B9ECF7}" type="pres">
      <dgm:prSet presAssocID="{43B4C11E-15B5-4709-9E3C-EA4202EFC0F6}" presName="rootComposite" presStyleCnt="0"/>
      <dgm:spPr/>
      <dgm:t>
        <a:bodyPr/>
        <a:lstStyle/>
        <a:p>
          <a:endParaRPr lang="ru-RU"/>
        </a:p>
      </dgm:t>
    </dgm:pt>
    <dgm:pt modelId="{86AC1F6D-63DB-49F5-8120-02DA4C40D744}" type="pres">
      <dgm:prSet presAssocID="{43B4C11E-15B5-4709-9E3C-EA4202EFC0F6}" presName="rootText" presStyleLbl="node2" presStyleIdx="0" presStyleCnt="4" custLinFactNeighborX="12738" custLinFactNeighborY="-586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6D2B98-FF20-4E91-B42F-1B469E662B79}" type="pres">
      <dgm:prSet presAssocID="{43B4C11E-15B5-4709-9E3C-EA4202EFC0F6}" presName="rootConnector" presStyleLbl="node2" presStyleIdx="0" presStyleCnt="4"/>
      <dgm:spPr/>
      <dgm:t>
        <a:bodyPr/>
        <a:lstStyle/>
        <a:p>
          <a:endParaRPr lang="ru-RU"/>
        </a:p>
      </dgm:t>
    </dgm:pt>
    <dgm:pt modelId="{438432CC-E617-4BFB-BF05-C9912A057607}" type="pres">
      <dgm:prSet presAssocID="{43B4C11E-15B5-4709-9E3C-EA4202EFC0F6}" presName="hierChild4" presStyleCnt="0"/>
      <dgm:spPr/>
      <dgm:t>
        <a:bodyPr/>
        <a:lstStyle/>
        <a:p>
          <a:endParaRPr lang="ru-RU"/>
        </a:p>
      </dgm:t>
    </dgm:pt>
    <dgm:pt modelId="{D9DE6E65-BC15-414A-A718-2B5D651E6A6D}" type="pres">
      <dgm:prSet presAssocID="{43B4C11E-15B5-4709-9E3C-EA4202EFC0F6}" presName="hierChild5" presStyleCnt="0"/>
      <dgm:spPr/>
      <dgm:t>
        <a:bodyPr/>
        <a:lstStyle/>
        <a:p>
          <a:endParaRPr lang="ru-RU"/>
        </a:p>
      </dgm:t>
    </dgm:pt>
    <dgm:pt modelId="{08134D98-9479-461A-A396-5CE1977733A4}" type="pres">
      <dgm:prSet presAssocID="{B796649A-43BC-4FCB-9A90-B7360195DB32}" presName="Name37" presStyleLbl="parChTrans1D2" presStyleIdx="1" presStyleCnt="4"/>
      <dgm:spPr/>
      <dgm:t>
        <a:bodyPr/>
        <a:lstStyle/>
        <a:p>
          <a:endParaRPr lang="ru-RU"/>
        </a:p>
      </dgm:t>
    </dgm:pt>
    <dgm:pt modelId="{E1767A91-4FDB-475E-8B85-7615ED7F3B00}" type="pres">
      <dgm:prSet presAssocID="{B3B79AC7-B74F-4A1A-A10B-7366EAB0B356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77A7EFB2-AE9A-47D7-954E-55EDEC934A6A}" type="pres">
      <dgm:prSet presAssocID="{B3B79AC7-B74F-4A1A-A10B-7366EAB0B356}" presName="rootComposite" presStyleCnt="0"/>
      <dgm:spPr/>
      <dgm:t>
        <a:bodyPr/>
        <a:lstStyle/>
        <a:p>
          <a:endParaRPr lang="ru-RU"/>
        </a:p>
      </dgm:t>
    </dgm:pt>
    <dgm:pt modelId="{A494F308-8F5A-4714-BF8B-83878E0574B7}" type="pres">
      <dgm:prSet presAssocID="{B3B79AC7-B74F-4A1A-A10B-7366EAB0B356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D68860-BDA9-48E6-A278-D7E27CC4ABF5}" type="pres">
      <dgm:prSet presAssocID="{B3B79AC7-B74F-4A1A-A10B-7366EAB0B356}" presName="rootConnector" presStyleLbl="node2" presStyleIdx="1" presStyleCnt="4"/>
      <dgm:spPr/>
      <dgm:t>
        <a:bodyPr/>
        <a:lstStyle/>
        <a:p>
          <a:endParaRPr lang="ru-RU"/>
        </a:p>
      </dgm:t>
    </dgm:pt>
    <dgm:pt modelId="{AAE76257-E028-4A1B-BDDE-78EFCD0C30D9}" type="pres">
      <dgm:prSet presAssocID="{B3B79AC7-B74F-4A1A-A10B-7366EAB0B356}" presName="hierChild4" presStyleCnt="0"/>
      <dgm:spPr/>
      <dgm:t>
        <a:bodyPr/>
        <a:lstStyle/>
        <a:p>
          <a:endParaRPr lang="ru-RU"/>
        </a:p>
      </dgm:t>
    </dgm:pt>
    <dgm:pt modelId="{BC70CBBC-E105-4BDC-9E2C-575D8341F0DE}" type="pres">
      <dgm:prSet presAssocID="{B3B79AC7-B74F-4A1A-A10B-7366EAB0B356}" presName="hierChild5" presStyleCnt="0"/>
      <dgm:spPr/>
      <dgm:t>
        <a:bodyPr/>
        <a:lstStyle/>
        <a:p>
          <a:endParaRPr lang="ru-RU"/>
        </a:p>
      </dgm:t>
    </dgm:pt>
    <dgm:pt modelId="{80DBE0DC-595D-4F9D-9486-CBB7FAA0398B}" type="pres">
      <dgm:prSet presAssocID="{F438F556-FAC3-4713-82AE-7140C378FC56}" presName="Name37" presStyleLbl="parChTrans1D2" presStyleIdx="2" presStyleCnt="4"/>
      <dgm:spPr/>
      <dgm:t>
        <a:bodyPr/>
        <a:lstStyle/>
        <a:p>
          <a:endParaRPr lang="ru-RU"/>
        </a:p>
      </dgm:t>
    </dgm:pt>
    <dgm:pt modelId="{0FBD2FFA-E4DE-495B-B0DB-6E59FEC2E968}" type="pres">
      <dgm:prSet presAssocID="{A4241DB1-4535-43E1-B755-200EB7BC903E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22F9FF2-EEA3-49D3-BB05-EFA181948B43}" type="pres">
      <dgm:prSet presAssocID="{A4241DB1-4535-43E1-B755-200EB7BC903E}" presName="rootComposite" presStyleCnt="0"/>
      <dgm:spPr/>
      <dgm:t>
        <a:bodyPr/>
        <a:lstStyle/>
        <a:p>
          <a:endParaRPr lang="ru-RU"/>
        </a:p>
      </dgm:t>
    </dgm:pt>
    <dgm:pt modelId="{4BB85B14-B62A-44B9-8967-2C1AEFEC9108}" type="pres">
      <dgm:prSet presAssocID="{A4241DB1-4535-43E1-B755-200EB7BC903E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2CC2887-3393-4A93-9A12-3E95142AA941}" type="pres">
      <dgm:prSet presAssocID="{A4241DB1-4535-43E1-B755-200EB7BC903E}" presName="rootConnector" presStyleLbl="node2" presStyleIdx="2" presStyleCnt="4"/>
      <dgm:spPr/>
      <dgm:t>
        <a:bodyPr/>
        <a:lstStyle/>
        <a:p>
          <a:endParaRPr lang="ru-RU"/>
        </a:p>
      </dgm:t>
    </dgm:pt>
    <dgm:pt modelId="{5489B6AF-2BF8-41E5-831D-56169521D2F6}" type="pres">
      <dgm:prSet presAssocID="{A4241DB1-4535-43E1-B755-200EB7BC903E}" presName="hierChild4" presStyleCnt="0"/>
      <dgm:spPr/>
      <dgm:t>
        <a:bodyPr/>
        <a:lstStyle/>
        <a:p>
          <a:endParaRPr lang="ru-RU"/>
        </a:p>
      </dgm:t>
    </dgm:pt>
    <dgm:pt modelId="{09CE21DB-3E90-478B-B00B-989A773A52FC}" type="pres">
      <dgm:prSet presAssocID="{A4241DB1-4535-43E1-B755-200EB7BC903E}" presName="hierChild5" presStyleCnt="0"/>
      <dgm:spPr/>
      <dgm:t>
        <a:bodyPr/>
        <a:lstStyle/>
        <a:p>
          <a:endParaRPr lang="ru-RU"/>
        </a:p>
      </dgm:t>
    </dgm:pt>
    <dgm:pt modelId="{F43243CD-5446-4314-A255-13B9E1BDC86A}" type="pres">
      <dgm:prSet presAssocID="{D66FB573-BB42-473E-9C78-13ABB6669E64}" presName="Name37" presStyleLbl="parChTrans1D2" presStyleIdx="3" presStyleCnt="4"/>
      <dgm:spPr/>
      <dgm:t>
        <a:bodyPr/>
        <a:lstStyle/>
        <a:p>
          <a:endParaRPr lang="ru-RU"/>
        </a:p>
      </dgm:t>
    </dgm:pt>
    <dgm:pt modelId="{B8D709BA-19F5-425B-8D49-F5D6DA002669}" type="pres">
      <dgm:prSet presAssocID="{295E8B11-CA50-4786-9763-1A42D45635DC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DE35993-D4D5-43A3-BDD7-6CF8830399A9}" type="pres">
      <dgm:prSet presAssocID="{295E8B11-CA50-4786-9763-1A42D45635DC}" presName="rootComposite" presStyleCnt="0"/>
      <dgm:spPr/>
      <dgm:t>
        <a:bodyPr/>
        <a:lstStyle/>
        <a:p>
          <a:endParaRPr lang="ru-RU"/>
        </a:p>
      </dgm:t>
    </dgm:pt>
    <dgm:pt modelId="{284B0DB0-5FFF-4237-9700-C48B03BCAD74}" type="pres">
      <dgm:prSet presAssocID="{295E8B11-CA50-4786-9763-1A42D45635DC}" presName="rootText" presStyleLbl="node2" presStyleIdx="3" presStyleCnt="4" custLinFactNeighborX="-13158" custLinFactNeighborY="-579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281CFFC-BBE7-40DF-A577-3D5119314A21}" type="pres">
      <dgm:prSet presAssocID="{295E8B11-CA50-4786-9763-1A42D45635DC}" presName="rootConnector" presStyleLbl="node2" presStyleIdx="3" presStyleCnt="4"/>
      <dgm:spPr/>
      <dgm:t>
        <a:bodyPr/>
        <a:lstStyle/>
        <a:p>
          <a:endParaRPr lang="ru-RU"/>
        </a:p>
      </dgm:t>
    </dgm:pt>
    <dgm:pt modelId="{D0263E3E-BF6E-4380-AFE1-8F28129AA02F}" type="pres">
      <dgm:prSet presAssocID="{295E8B11-CA50-4786-9763-1A42D45635DC}" presName="hierChild4" presStyleCnt="0"/>
      <dgm:spPr/>
      <dgm:t>
        <a:bodyPr/>
        <a:lstStyle/>
        <a:p>
          <a:endParaRPr lang="ru-RU"/>
        </a:p>
      </dgm:t>
    </dgm:pt>
    <dgm:pt modelId="{70B18C74-C772-4BEC-81DC-06DF1717D265}" type="pres">
      <dgm:prSet presAssocID="{295E8B11-CA50-4786-9763-1A42D45635DC}" presName="hierChild5" presStyleCnt="0"/>
      <dgm:spPr/>
      <dgm:t>
        <a:bodyPr/>
        <a:lstStyle/>
        <a:p>
          <a:endParaRPr lang="ru-RU"/>
        </a:p>
      </dgm:t>
    </dgm:pt>
    <dgm:pt modelId="{E10B6D3A-A745-43E9-B013-C54F01CF643F}" type="pres">
      <dgm:prSet presAssocID="{A23DBF32-ECE0-4174-817E-F78DE8954A8A}" presName="hierChild3" presStyleCnt="0"/>
      <dgm:spPr/>
      <dgm:t>
        <a:bodyPr/>
        <a:lstStyle/>
        <a:p>
          <a:endParaRPr lang="ru-RU"/>
        </a:p>
      </dgm:t>
    </dgm:pt>
  </dgm:ptLst>
  <dgm:cxnLst>
    <dgm:cxn modelId="{E6F8F443-30A8-4FCD-B0B6-684968EF1E0D}" type="presOf" srcId="{B3B79AC7-B74F-4A1A-A10B-7366EAB0B356}" destId="{EDD68860-BDA9-48E6-A278-D7E27CC4ABF5}" srcOrd="1" destOrd="0" presId="urn:microsoft.com/office/officeart/2005/8/layout/orgChart1"/>
    <dgm:cxn modelId="{20B408B1-533D-4FA0-BC2E-30F3881DE154}" srcId="{A23DBF32-ECE0-4174-817E-F78DE8954A8A}" destId="{43B4C11E-15B5-4709-9E3C-EA4202EFC0F6}" srcOrd="0" destOrd="0" parTransId="{B83AADBA-05D2-4B70-8CB9-A6D9D7ACCB17}" sibTransId="{0AEAFEB1-5C6B-42FD-9E05-39013CC5FE47}"/>
    <dgm:cxn modelId="{95FE0192-C3DD-47C0-8804-0635688A2279}" type="presOf" srcId="{F438F556-FAC3-4713-82AE-7140C378FC56}" destId="{80DBE0DC-595D-4F9D-9486-CBB7FAA0398B}" srcOrd="0" destOrd="0" presId="urn:microsoft.com/office/officeart/2005/8/layout/orgChart1"/>
    <dgm:cxn modelId="{E2D0E2C9-61BE-42A3-A10A-8E4A18E7245B}" type="presOf" srcId="{295E8B11-CA50-4786-9763-1A42D45635DC}" destId="{2281CFFC-BBE7-40DF-A577-3D5119314A21}" srcOrd="1" destOrd="0" presId="urn:microsoft.com/office/officeart/2005/8/layout/orgChart1"/>
    <dgm:cxn modelId="{2FA05B47-C28B-4257-A730-8F5E5E5B2F2A}" srcId="{ADF36314-2BD1-4F50-A78C-48D47C750F86}" destId="{A23DBF32-ECE0-4174-817E-F78DE8954A8A}" srcOrd="0" destOrd="0" parTransId="{91BCC5F2-C8B6-4FAD-8CDC-2CBD1F30D85D}" sibTransId="{5976F26F-980F-4B28-BCFB-E3983291CBA8}"/>
    <dgm:cxn modelId="{A613BA9F-92D9-4673-BBD7-4BBFA7AED097}" type="presOf" srcId="{B796649A-43BC-4FCB-9A90-B7360195DB32}" destId="{08134D98-9479-461A-A396-5CE1977733A4}" srcOrd="0" destOrd="0" presId="urn:microsoft.com/office/officeart/2005/8/layout/orgChart1"/>
    <dgm:cxn modelId="{68A7928D-CE69-43B0-B57B-2CADD28C05F4}" type="presOf" srcId="{D66FB573-BB42-473E-9C78-13ABB6669E64}" destId="{F43243CD-5446-4314-A255-13B9E1BDC86A}" srcOrd="0" destOrd="0" presId="urn:microsoft.com/office/officeart/2005/8/layout/orgChart1"/>
    <dgm:cxn modelId="{5BA5073E-3012-41CC-ACB7-5B21C76A738F}" type="presOf" srcId="{295E8B11-CA50-4786-9763-1A42D45635DC}" destId="{284B0DB0-5FFF-4237-9700-C48B03BCAD74}" srcOrd="0" destOrd="0" presId="urn:microsoft.com/office/officeart/2005/8/layout/orgChart1"/>
    <dgm:cxn modelId="{74AA301E-6907-4A80-A39A-459B2179AFA0}" type="presOf" srcId="{B83AADBA-05D2-4B70-8CB9-A6D9D7ACCB17}" destId="{526F8651-0636-4BDD-AB6F-2F4DF9709E93}" srcOrd="0" destOrd="0" presId="urn:microsoft.com/office/officeart/2005/8/layout/orgChart1"/>
    <dgm:cxn modelId="{9FED955D-38E8-46E3-B0B1-EAE39AD5249F}" srcId="{A23DBF32-ECE0-4174-817E-F78DE8954A8A}" destId="{B3B79AC7-B74F-4A1A-A10B-7366EAB0B356}" srcOrd="1" destOrd="0" parTransId="{B796649A-43BC-4FCB-9A90-B7360195DB32}" sibTransId="{83997864-6D11-4752-8288-04E684711636}"/>
    <dgm:cxn modelId="{1745D1E5-7EC0-42A2-9FCC-BBE34458DD80}" srcId="{A23DBF32-ECE0-4174-817E-F78DE8954A8A}" destId="{A4241DB1-4535-43E1-B755-200EB7BC903E}" srcOrd="2" destOrd="0" parTransId="{F438F556-FAC3-4713-82AE-7140C378FC56}" sibTransId="{2F03F394-E6C1-4E93-9F77-D74145B7AED2}"/>
    <dgm:cxn modelId="{BCAEAB48-FE92-4C61-B5AD-92BF5958AE6C}" type="presOf" srcId="{A23DBF32-ECE0-4174-817E-F78DE8954A8A}" destId="{88974DE7-DD7A-49CF-9DA4-238005DB5615}" srcOrd="0" destOrd="0" presId="urn:microsoft.com/office/officeart/2005/8/layout/orgChart1"/>
    <dgm:cxn modelId="{8B4818F2-220C-419B-B995-393EC145B893}" type="presOf" srcId="{ADF36314-2BD1-4F50-A78C-48D47C750F86}" destId="{DFCCFCC1-471B-4CB5-9A83-D3E9DE3AB0F6}" srcOrd="0" destOrd="0" presId="urn:microsoft.com/office/officeart/2005/8/layout/orgChart1"/>
    <dgm:cxn modelId="{408C8D8D-318F-4DCD-9EBA-371F142B860A}" type="presOf" srcId="{A4241DB1-4535-43E1-B755-200EB7BC903E}" destId="{4BB85B14-B62A-44B9-8967-2C1AEFEC9108}" srcOrd="0" destOrd="0" presId="urn:microsoft.com/office/officeart/2005/8/layout/orgChart1"/>
    <dgm:cxn modelId="{07E53DF1-A648-40B8-8259-89AD6FCF1A08}" type="presOf" srcId="{43B4C11E-15B5-4709-9E3C-EA4202EFC0F6}" destId="{FC6D2B98-FF20-4E91-B42F-1B469E662B79}" srcOrd="1" destOrd="0" presId="urn:microsoft.com/office/officeart/2005/8/layout/orgChart1"/>
    <dgm:cxn modelId="{DF79A2F0-E621-488E-8158-A69EF335DBB5}" type="presOf" srcId="{43B4C11E-15B5-4709-9E3C-EA4202EFC0F6}" destId="{86AC1F6D-63DB-49F5-8120-02DA4C40D744}" srcOrd="0" destOrd="0" presId="urn:microsoft.com/office/officeart/2005/8/layout/orgChart1"/>
    <dgm:cxn modelId="{2864C5BF-B9E1-4069-8BBE-85E6444F42F8}" type="presOf" srcId="{B3B79AC7-B74F-4A1A-A10B-7366EAB0B356}" destId="{A494F308-8F5A-4714-BF8B-83878E0574B7}" srcOrd="0" destOrd="0" presId="urn:microsoft.com/office/officeart/2005/8/layout/orgChart1"/>
    <dgm:cxn modelId="{E71AA50F-06E0-40A3-8EFC-30AC8EEC6AB8}" srcId="{A23DBF32-ECE0-4174-817E-F78DE8954A8A}" destId="{295E8B11-CA50-4786-9763-1A42D45635DC}" srcOrd="3" destOrd="0" parTransId="{D66FB573-BB42-473E-9C78-13ABB6669E64}" sibTransId="{A50652C8-294E-4EC2-BB66-AB338DFF76B7}"/>
    <dgm:cxn modelId="{624D3CA3-6640-4EEE-9172-A579DFABE410}" type="presOf" srcId="{A4241DB1-4535-43E1-B755-200EB7BC903E}" destId="{02CC2887-3393-4A93-9A12-3E95142AA941}" srcOrd="1" destOrd="0" presId="urn:microsoft.com/office/officeart/2005/8/layout/orgChart1"/>
    <dgm:cxn modelId="{31DDAB91-93C5-4995-AEB2-3E46A359565A}" type="presOf" srcId="{A23DBF32-ECE0-4174-817E-F78DE8954A8A}" destId="{A3AB4474-D4A3-4539-BBCE-0BB88A63C675}" srcOrd="1" destOrd="0" presId="urn:microsoft.com/office/officeart/2005/8/layout/orgChart1"/>
    <dgm:cxn modelId="{ED199DC9-C8AA-4676-9352-B3B13B073D45}" type="presParOf" srcId="{DFCCFCC1-471B-4CB5-9A83-D3E9DE3AB0F6}" destId="{F57F47C8-9548-419E-ACD2-E166FB0664B7}" srcOrd="0" destOrd="0" presId="urn:microsoft.com/office/officeart/2005/8/layout/orgChart1"/>
    <dgm:cxn modelId="{8E6DF27C-2FBA-4635-9AD7-9811C771CE1C}" type="presParOf" srcId="{F57F47C8-9548-419E-ACD2-E166FB0664B7}" destId="{875B7727-68CD-4AA2-82F4-2A1EB801CF54}" srcOrd="0" destOrd="0" presId="urn:microsoft.com/office/officeart/2005/8/layout/orgChart1"/>
    <dgm:cxn modelId="{47120200-CF4A-490D-96EE-4D1642CB28D9}" type="presParOf" srcId="{875B7727-68CD-4AA2-82F4-2A1EB801CF54}" destId="{88974DE7-DD7A-49CF-9DA4-238005DB5615}" srcOrd="0" destOrd="0" presId="urn:microsoft.com/office/officeart/2005/8/layout/orgChart1"/>
    <dgm:cxn modelId="{927B15E6-FE32-4A47-8C52-C0F1B4906685}" type="presParOf" srcId="{875B7727-68CD-4AA2-82F4-2A1EB801CF54}" destId="{A3AB4474-D4A3-4539-BBCE-0BB88A63C675}" srcOrd="1" destOrd="0" presId="urn:microsoft.com/office/officeart/2005/8/layout/orgChart1"/>
    <dgm:cxn modelId="{7C520768-B73B-4FB9-BA2C-C13281F419D4}" type="presParOf" srcId="{F57F47C8-9548-419E-ACD2-E166FB0664B7}" destId="{790C6ABE-E298-46E7-9578-16E1BBAE9893}" srcOrd="1" destOrd="0" presId="urn:microsoft.com/office/officeart/2005/8/layout/orgChart1"/>
    <dgm:cxn modelId="{91219DD9-F18A-4D0F-8E9A-8C8292F8A744}" type="presParOf" srcId="{790C6ABE-E298-46E7-9578-16E1BBAE9893}" destId="{526F8651-0636-4BDD-AB6F-2F4DF9709E93}" srcOrd="0" destOrd="0" presId="urn:microsoft.com/office/officeart/2005/8/layout/orgChart1"/>
    <dgm:cxn modelId="{6E5FC858-61E4-45B9-89D3-BAEC9917B245}" type="presParOf" srcId="{790C6ABE-E298-46E7-9578-16E1BBAE9893}" destId="{ABDBC53F-AFC0-4692-8649-401E6E2D7889}" srcOrd="1" destOrd="0" presId="urn:microsoft.com/office/officeart/2005/8/layout/orgChart1"/>
    <dgm:cxn modelId="{5398FFAF-432A-476C-9E79-6A38902451B7}" type="presParOf" srcId="{ABDBC53F-AFC0-4692-8649-401E6E2D7889}" destId="{B9F50590-788C-4CCF-8673-6791F7B9ECF7}" srcOrd="0" destOrd="0" presId="urn:microsoft.com/office/officeart/2005/8/layout/orgChart1"/>
    <dgm:cxn modelId="{FB08451A-9E3C-4133-88DD-F4B8514454B2}" type="presParOf" srcId="{B9F50590-788C-4CCF-8673-6791F7B9ECF7}" destId="{86AC1F6D-63DB-49F5-8120-02DA4C40D744}" srcOrd="0" destOrd="0" presId="urn:microsoft.com/office/officeart/2005/8/layout/orgChart1"/>
    <dgm:cxn modelId="{9018CCFF-DD82-4FF0-9F48-EC8498C978C2}" type="presParOf" srcId="{B9F50590-788C-4CCF-8673-6791F7B9ECF7}" destId="{FC6D2B98-FF20-4E91-B42F-1B469E662B79}" srcOrd="1" destOrd="0" presId="urn:microsoft.com/office/officeart/2005/8/layout/orgChart1"/>
    <dgm:cxn modelId="{E686676A-872A-4C71-A84B-8BDD391C2905}" type="presParOf" srcId="{ABDBC53F-AFC0-4692-8649-401E6E2D7889}" destId="{438432CC-E617-4BFB-BF05-C9912A057607}" srcOrd="1" destOrd="0" presId="urn:microsoft.com/office/officeart/2005/8/layout/orgChart1"/>
    <dgm:cxn modelId="{60D89DA6-190B-48CB-821F-59C5BE9BB9D9}" type="presParOf" srcId="{ABDBC53F-AFC0-4692-8649-401E6E2D7889}" destId="{D9DE6E65-BC15-414A-A718-2B5D651E6A6D}" srcOrd="2" destOrd="0" presId="urn:microsoft.com/office/officeart/2005/8/layout/orgChart1"/>
    <dgm:cxn modelId="{37392B15-C934-4496-BF5A-70095F4421AB}" type="presParOf" srcId="{790C6ABE-E298-46E7-9578-16E1BBAE9893}" destId="{08134D98-9479-461A-A396-5CE1977733A4}" srcOrd="2" destOrd="0" presId="urn:microsoft.com/office/officeart/2005/8/layout/orgChart1"/>
    <dgm:cxn modelId="{6D147C79-F2E8-443A-A055-7DA315D0BFAD}" type="presParOf" srcId="{790C6ABE-E298-46E7-9578-16E1BBAE9893}" destId="{E1767A91-4FDB-475E-8B85-7615ED7F3B00}" srcOrd="3" destOrd="0" presId="urn:microsoft.com/office/officeart/2005/8/layout/orgChart1"/>
    <dgm:cxn modelId="{76BF28A0-B5F6-4B9B-B8BE-A7AD2470BDEA}" type="presParOf" srcId="{E1767A91-4FDB-475E-8B85-7615ED7F3B00}" destId="{77A7EFB2-AE9A-47D7-954E-55EDEC934A6A}" srcOrd="0" destOrd="0" presId="urn:microsoft.com/office/officeart/2005/8/layout/orgChart1"/>
    <dgm:cxn modelId="{6F559EBC-CE33-4748-96C9-4FE894D63BD7}" type="presParOf" srcId="{77A7EFB2-AE9A-47D7-954E-55EDEC934A6A}" destId="{A494F308-8F5A-4714-BF8B-83878E0574B7}" srcOrd="0" destOrd="0" presId="urn:microsoft.com/office/officeart/2005/8/layout/orgChart1"/>
    <dgm:cxn modelId="{70E855E4-691B-4BEF-9394-6F72BB6F0C8D}" type="presParOf" srcId="{77A7EFB2-AE9A-47D7-954E-55EDEC934A6A}" destId="{EDD68860-BDA9-48E6-A278-D7E27CC4ABF5}" srcOrd="1" destOrd="0" presId="urn:microsoft.com/office/officeart/2005/8/layout/orgChart1"/>
    <dgm:cxn modelId="{7A0CB0E8-52D6-4DE6-9CC5-87FF8F5168C9}" type="presParOf" srcId="{E1767A91-4FDB-475E-8B85-7615ED7F3B00}" destId="{AAE76257-E028-4A1B-BDDE-78EFCD0C30D9}" srcOrd="1" destOrd="0" presId="urn:microsoft.com/office/officeart/2005/8/layout/orgChart1"/>
    <dgm:cxn modelId="{92B13E29-0793-4F64-A2EF-3E428E0678A4}" type="presParOf" srcId="{E1767A91-4FDB-475E-8B85-7615ED7F3B00}" destId="{BC70CBBC-E105-4BDC-9E2C-575D8341F0DE}" srcOrd="2" destOrd="0" presId="urn:microsoft.com/office/officeart/2005/8/layout/orgChart1"/>
    <dgm:cxn modelId="{A5914CB7-7BEC-4B90-A91A-F02CE68FC8B5}" type="presParOf" srcId="{790C6ABE-E298-46E7-9578-16E1BBAE9893}" destId="{80DBE0DC-595D-4F9D-9486-CBB7FAA0398B}" srcOrd="4" destOrd="0" presId="urn:microsoft.com/office/officeart/2005/8/layout/orgChart1"/>
    <dgm:cxn modelId="{5A92147F-B09C-4F5C-BF59-6BE7EC93FBEB}" type="presParOf" srcId="{790C6ABE-E298-46E7-9578-16E1BBAE9893}" destId="{0FBD2FFA-E4DE-495B-B0DB-6E59FEC2E968}" srcOrd="5" destOrd="0" presId="urn:microsoft.com/office/officeart/2005/8/layout/orgChart1"/>
    <dgm:cxn modelId="{B2B88F59-9EB3-438F-8766-D60FEEE2A6DE}" type="presParOf" srcId="{0FBD2FFA-E4DE-495B-B0DB-6E59FEC2E968}" destId="{822F9FF2-EEA3-49D3-BB05-EFA181948B43}" srcOrd="0" destOrd="0" presId="urn:microsoft.com/office/officeart/2005/8/layout/orgChart1"/>
    <dgm:cxn modelId="{E64B9BBF-3451-401F-8775-592739586CD7}" type="presParOf" srcId="{822F9FF2-EEA3-49D3-BB05-EFA181948B43}" destId="{4BB85B14-B62A-44B9-8967-2C1AEFEC9108}" srcOrd="0" destOrd="0" presId="urn:microsoft.com/office/officeart/2005/8/layout/orgChart1"/>
    <dgm:cxn modelId="{FB6C9A86-AA9D-4CBF-839C-69A825AAC4D1}" type="presParOf" srcId="{822F9FF2-EEA3-49D3-BB05-EFA181948B43}" destId="{02CC2887-3393-4A93-9A12-3E95142AA941}" srcOrd="1" destOrd="0" presId="urn:microsoft.com/office/officeart/2005/8/layout/orgChart1"/>
    <dgm:cxn modelId="{32262112-74DD-446F-B5D3-21A7F241A01E}" type="presParOf" srcId="{0FBD2FFA-E4DE-495B-B0DB-6E59FEC2E968}" destId="{5489B6AF-2BF8-41E5-831D-56169521D2F6}" srcOrd="1" destOrd="0" presId="urn:microsoft.com/office/officeart/2005/8/layout/orgChart1"/>
    <dgm:cxn modelId="{1CB65CBA-DD55-4ED4-B214-0C6764E55A56}" type="presParOf" srcId="{0FBD2FFA-E4DE-495B-B0DB-6E59FEC2E968}" destId="{09CE21DB-3E90-478B-B00B-989A773A52FC}" srcOrd="2" destOrd="0" presId="urn:microsoft.com/office/officeart/2005/8/layout/orgChart1"/>
    <dgm:cxn modelId="{7D53D540-E56F-462C-9E23-E23582C3CFDD}" type="presParOf" srcId="{790C6ABE-E298-46E7-9578-16E1BBAE9893}" destId="{F43243CD-5446-4314-A255-13B9E1BDC86A}" srcOrd="6" destOrd="0" presId="urn:microsoft.com/office/officeart/2005/8/layout/orgChart1"/>
    <dgm:cxn modelId="{C4DE2997-47DF-48DC-9C04-FD12F8A52885}" type="presParOf" srcId="{790C6ABE-E298-46E7-9578-16E1BBAE9893}" destId="{B8D709BA-19F5-425B-8D49-F5D6DA002669}" srcOrd="7" destOrd="0" presId="urn:microsoft.com/office/officeart/2005/8/layout/orgChart1"/>
    <dgm:cxn modelId="{66171DA9-CB0F-4C52-8A44-2319004325DA}" type="presParOf" srcId="{B8D709BA-19F5-425B-8D49-F5D6DA002669}" destId="{0DE35993-D4D5-43A3-BDD7-6CF8830399A9}" srcOrd="0" destOrd="0" presId="urn:microsoft.com/office/officeart/2005/8/layout/orgChart1"/>
    <dgm:cxn modelId="{EF649E4E-EAEC-4A5B-838E-0C894AB1718B}" type="presParOf" srcId="{0DE35993-D4D5-43A3-BDD7-6CF8830399A9}" destId="{284B0DB0-5FFF-4237-9700-C48B03BCAD74}" srcOrd="0" destOrd="0" presId="urn:microsoft.com/office/officeart/2005/8/layout/orgChart1"/>
    <dgm:cxn modelId="{A80B103A-353B-425E-B612-FF0B4DFDB0AF}" type="presParOf" srcId="{0DE35993-D4D5-43A3-BDD7-6CF8830399A9}" destId="{2281CFFC-BBE7-40DF-A577-3D5119314A21}" srcOrd="1" destOrd="0" presId="urn:microsoft.com/office/officeart/2005/8/layout/orgChart1"/>
    <dgm:cxn modelId="{2524E32D-F43C-40D6-85BB-D547173DFE7A}" type="presParOf" srcId="{B8D709BA-19F5-425B-8D49-F5D6DA002669}" destId="{D0263E3E-BF6E-4380-AFE1-8F28129AA02F}" srcOrd="1" destOrd="0" presId="urn:microsoft.com/office/officeart/2005/8/layout/orgChart1"/>
    <dgm:cxn modelId="{57773AE5-8038-4EDE-94AE-300F8ED3C3FF}" type="presParOf" srcId="{B8D709BA-19F5-425B-8D49-F5D6DA002669}" destId="{70B18C74-C772-4BEC-81DC-06DF1717D265}" srcOrd="2" destOrd="0" presId="urn:microsoft.com/office/officeart/2005/8/layout/orgChart1"/>
    <dgm:cxn modelId="{8939A6F9-AC56-44AC-9A35-6C1F1B3EF55C}" type="presParOf" srcId="{F57F47C8-9548-419E-ACD2-E166FB0664B7}" destId="{E10B6D3A-A745-43E9-B013-C54F01CF64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B234FF-2F40-4DD2-8C10-15370A523D84}">
      <dsp:nvSpPr>
        <dsp:cNvPr id="0" name=""/>
        <dsp:cNvSpPr/>
      </dsp:nvSpPr>
      <dsp:spPr>
        <a:xfrm>
          <a:off x="0" y="2393"/>
          <a:ext cx="11242539" cy="10462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ФЗ от 27.07.2012 №190 «О теплоснабжении»</a:t>
          </a:r>
          <a:endParaRPr lang="ru-RU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393"/>
        <a:ext cx="11242539" cy="1046282"/>
      </dsp:txXfrm>
    </dsp:sp>
    <dsp:sp modelId="{5103C0C8-6BE7-4F4F-AF66-E296537237A0}">
      <dsp:nvSpPr>
        <dsp:cNvPr id="0" name=""/>
        <dsp:cNvSpPr/>
      </dsp:nvSpPr>
      <dsp:spPr>
        <a:xfrm>
          <a:off x="0" y="1100989"/>
          <a:ext cx="11242539" cy="10462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Постановление Правительства РФ от 22.10.2012 №1075 «О ценообразовании и в сфере теплоснабжения»</a:t>
          </a:r>
          <a:endParaRPr lang="ru-RU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100989"/>
        <a:ext cx="11242539" cy="1046282"/>
      </dsp:txXfrm>
    </dsp:sp>
    <dsp:sp modelId="{0C296A67-90AF-464D-A563-BD5DF28E8EB7}">
      <dsp:nvSpPr>
        <dsp:cNvPr id="0" name=""/>
        <dsp:cNvSpPr/>
      </dsp:nvSpPr>
      <dsp:spPr>
        <a:xfrm>
          <a:off x="0" y="2199586"/>
          <a:ext cx="11242539" cy="10462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Методические указания по расчету регулируемых цен (тарифов) в сфере теплоснабжения, утвержденные приказом ФСТ России от 13.06.2013 №760-э</a:t>
          </a:r>
          <a:endParaRPr lang="ru-RU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199586"/>
        <a:ext cx="11242539" cy="1046282"/>
      </dsp:txXfrm>
    </dsp:sp>
    <dsp:sp modelId="{0AF84412-EDB5-4414-910F-A829F12541DF}">
      <dsp:nvSpPr>
        <dsp:cNvPr id="0" name=""/>
        <dsp:cNvSpPr/>
      </dsp:nvSpPr>
      <dsp:spPr>
        <a:xfrm>
          <a:off x="0" y="3298183"/>
          <a:ext cx="11242539" cy="10462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Приказ ФСТ России от 07.06.2013 №163 «Об утверждении Регламента открытия дел об установлении регулируемых цен (тарифов) и отмене регулирования тарифов в сфере теплоснабжения»</a:t>
          </a:r>
          <a:endParaRPr lang="ru-RU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298183"/>
        <a:ext cx="11242539" cy="1046282"/>
      </dsp:txXfrm>
    </dsp:sp>
    <dsp:sp modelId="{B0074947-1229-46C7-859E-D0518693F2BA}">
      <dsp:nvSpPr>
        <dsp:cNvPr id="0" name=""/>
        <dsp:cNvSpPr/>
      </dsp:nvSpPr>
      <dsp:spPr>
        <a:xfrm>
          <a:off x="0" y="4396780"/>
          <a:ext cx="11242539" cy="104628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Постановление Правительства РФ от 08.08.2012 № 808 «Правила организации теплоснабжения в Российской Федерации»</a:t>
          </a:r>
          <a:endParaRPr lang="ru-RU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4396780"/>
        <a:ext cx="11242539" cy="10462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553734-7E7E-4677-90A5-240C57097AEB}">
      <dsp:nvSpPr>
        <dsp:cNvPr id="0" name=""/>
        <dsp:cNvSpPr/>
      </dsp:nvSpPr>
      <dsp:spPr>
        <a:xfrm>
          <a:off x="5931030" y="1320914"/>
          <a:ext cx="2248389" cy="581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589"/>
              </a:lnTo>
              <a:lnTo>
                <a:pt x="2248389" y="394589"/>
              </a:lnTo>
              <a:lnTo>
                <a:pt x="2248389" y="58155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CE0B10-4117-48B6-A136-8DE987DF348B}">
      <dsp:nvSpPr>
        <dsp:cNvPr id="0" name=""/>
        <dsp:cNvSpPr/>
      </dsp:nvSpPr>
      <dsp:spPr>
        <a:xfrm>
          <a:off x="3983293" y="3170384"/>
          <a:ext cx="2504805" cy="5691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2204"/>
              </a:lnTo>
              <a:lnTo>
                <a:pt x="2504805" y="382204"/>
              </a:lnTo>
              <a:lnTo>
                <a:pt x="2504805" y="56916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F4098-681A-4F63-84D5-8C99ABB6A861}">
      <dsp:nvSpPr>
        <dsp:cNvPr id="0" name=""/>
        <dsp:cNvSpPr/>
      </dsp:nvSpPr>
      <dsp:spPr>
        <a:xfrm>
          <a:off x="3937573" y="3170384"/>
          <a:ext cx="91440" cy="5679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0954"/>
              </a:lnTo>
              <a:lnTo>
                <a:pt x="55245" y="380954"/>
              </a:lnTo>
              <a:lnTo>
                <a:pt x="55245" y="567918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F9D8C5-4103-4D84-B4C1-6A09FB3820F2}">
      <dsp:nvSpPr>
        <dsp:cNvPr id="0" name=""/>
        <dsp:cNvSpPr/>
      </dsp:nvSpPr>
      <dsp:spPr>
        <a:xfrm>
          <a:off x="1440403" y="3170384"/>
          <a:ext cx="2542889" cy="569169"/>
        </a:xfrm>
        <a:custGeom>
          <a:avLst/>
          <a:gdLst/>
          <a:ahLst/>
          <a:cxnLst/>
          <a:rect l="0" t="0" r="0" b="0"/>
          <a:pathLst>
            <a:path>
              <a:moveTo>
                <a:pt x="2542889" y="0"/>
              </a:moveTo>
              <a:lnTo>
                <a:pt x="2542889" y="382204"/>
              </a:lnTo>
              <a:lnTo>
                <a:pt x="0" y="382204"/>
              </a:lnTo>
              <a:lnTo>
                <a:pt x="0" y="56916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520384-3ECB-4D7B-9BA0-448932F201CE}">
      <dsp:nvSpPr>
        <dsp:cNvPr id="0" name=""/>
        <dsp:cNvSpPr/>
      </dsp:nvSpPr>
      <dsp:spPr>
        <a:xfrm>
          <a:off x="3983293" y="1320914"/>
          <a:ext cx="1947736" cy="567906"/>
        </a:xfrm>
        <a:custGeom>
          <a:avLst/>
          <a:gdLst/>
          <a:ahLst/>
          <a:cxnLst/>
          <a:rect l="0" t="0" r="0" b="0"/>
          <a:pathLst>
            <a:path>
              <a:moveTo>
                <a:pt x="1947736" y="0"/>
              </a:moveTo>
              <a:lnTo>
                <a:pt x="1947736" y="380941"/>
              </a:lnTo>
              <a:lnTo>
                <a:pt x="0" y="380941"/>
              </a:lnTo>
              <a:lnTo>
                <a:pt x="0" y="56790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C0163-CE55-406A-B241-1CA1B25C9078}">
      <dsp:nvSpPr>
        <dsp:cNvPr id="0" name=""/>
        <dsp:cNvSpPr/>
      </dsp:nvSpPr>
      <dsp:spPr>
        <a:xfrm>
          <a:off x="4921924" y="39351"/>
          <a:ext cx="2018210" cy="12815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44695D-337E-45B4-A4CD-C15B3589BD2E}">
      <dsp:nvSpPr>
        <dsp:cNvPr id="0" name=""/>
        <dsp:cNvSpPr/>
      </dsp:nvSpPr>
      <dsp:spPr>
        <a:xfrm>
          <a:off x="5146170" y="252384"/>
          <a:ext cx="2018210" cy="12815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Методы регулирования</a:t>
          </a:r>
          <a:endParaRPr lang="ru-RU" sz="1400" kern="1200" dirty="0"/>
        </a:p>
      </dsp:txBody>
      <dsp:txXfrm>
        <a:off x="5183706" y="289920"/>
        <a:ext cx="1943138" cy="1206491"/>
      </dsp:txXfrm>
    </dsp:sp>
    <dsp:sp modelId="{B24E718B-FD3E-410D-92FD-BEBEF3F428DE}">
      <dsp:nvSpPr>
        <dsp:cNvPr id="0" name=""/>
        <dsp:cNvSpPr/>
      </dsp:nvSpPr>
      <dsp:spPr>
        <a:xfrm>
          <a:off x="2974187" y="1888821"/>
          <a:ext cx="2018210" cy="12815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AFF2D-700B-4154-9CDF-4377D0917089}">
      <dsp:nvSpPr>
        <dsp:cNvPr id="0" name=""/>
        <dsp:cNvSpPr/>
      </dsp:nvSpPr>
      <dsp:spPr>
        <a:xfrm>
          <a:off x="3198433" y="2101854"/>
          <a:ext cx="2018210" cy="12815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Долгосрочное регулирование</a:t>
          </a:r>
          <a:endParaRPr lang="ru-RU" sz="1400" kern="1200" dirty="0"/>
        </a:p>
      </dsp:txBody>
      <dsp:txXfrm>
        <a:off x="3235969" y="2139390"/>
        <a:ext cx="1943138" cy="1206491"/>
      </dsp:txXfrm>
    </dsp:sp>
    <dsp:sp modelId="{D98333BF-7B93-4442-A367-ABC3F9F049DC}">
      <dsp:nvSpPr>
        <dsp:cNvPr id="0" name=""/>
        <dsp:cNvSpPr/>
      </dsp:nvSpPr>
      <dsp:spPr>
        <a:xfrm>
          <a:off x="431298" y="3739553"/>
          <a:ext cx="2018210" cy="12815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8FDF3-AD9F-4F12-A993-A9622A45A25C}">
      <dsp:nvSpPr>
        <dsp:cNvPr id="0" name=""/>
        <dsp:cNvSpPr/>
      </dsp:nvSpPr>
      <dsp:spPr>
        <a:xfrm>
          <a:off x="655544" y="3952587"/>
          <a:ext cx="2018210" cy="12815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Метод индексации установленных тарифов</a:t>
          </a:r>
          <a:endParaRPr lang="ru-RU" sz="1400" kern="1200" dirty="0"/>
        </a:p>
      </dsp:txBody>
      <dsp:txXfrm>
        <a:off x="693080" y="3990123"/>
        <a:ext cx="1943138" cy="1206491"/>
      </dsp:txXfrm>
    </dsp:sp>
    <dsp:sp modelId="{184088E6-3293-4414-BFF1-82503A294951}">
      <dsp:nvSpPr>
        <dsp:cNvPr id="0" name=""/>
        <dsp:cNvSpPr/>
      </dsp:nvSpPr>
      <dsp:spPr>
        <a:xfrm>
          <a:off x="2983713" y="3738303"/>
          <a:ext cx="2018210" cy="12815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1F836C-2FC8-4531-9FB7-3D192C5063BC}">
      <dsp:nvSpPr>
        <dsp:cNvPr id="0" name=""/>
        <dsp:cNvSpPr/>
      </dsp:nvSpPr>
      <dsp:spPr>
        <a:xfrm>
          <a:off x="3207959" y="3951336"/>
          <a:ext cx="2018210" cy="12815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Метод обеспечения доходности инвестированного капитала</a:t>
          </a:r>
          <a:endParaRPr lang="ru-RU" sz="1400" kern="1200" dirty="0"/>
        </a:p>
      </dsp:txBody>
      <dsp:txXfrm>
        <a:off x="3245495" y="3988872"/>
        <a:ext cx="1943138" cy="1206491"/>
      </dsp:txXfrm>
    </dsp:sp>
    <dsp:sp modelId="{DDFFA153-7AFC-4CDA-BC6B-6C11B04FF328}">
      <dsp:nvSpPr>
        <dsp:cNvPr id="0" name=""/>
        <dsp:cNvSpPr/>
      </dsp:nvSpPr>
      <dsp:spPr>
        <a:xfrm>
          <a:off x="5478993" y="3739553"/>
          <a:ext cx="2018210" cy="12815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26161-F507-4E7C-B7B4-1BE680EFD849}">
      <dsp:nvSpPr>
        <dsp:cNvPr id="0" name=""/>
        <dsp:cNvSpPr/>
      </dsp:nvSpPr>
      <dsp:spPr>
        <a:xfrm>
          <a:off x="5703239" y="3952587"/>
          <a:ext cx="2018210" cy="12815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Метод сравнения аналогов</a:t>
          </a:r>
          <a:endParaRPr lang="ru-RU" sz="1400" kern="1200" dirty="0"/>
        </a:p>
      </dsp:txBody>
      <dsp:txXfrm>
        <a:off x="5740775" y="3990123"/>
        <a:ext cx="1943138" cy="1206491"/>
      </dsp:txXfrm>
    </dsp:sp>
    <dsp:sp modelId="{E795632D-F423-49F7-839A-5515BDB9205E}">
      <dsp:nvSpPr>
        <dsp:cNvPr id="0" name=""/>
        <dsp:cNvSpPr/>
      </dsp:nvSpPr>
      <dsp:spPr>
        <a:xfrm>
          <a:off x="7170314" y="1902469"/>
          <a:ext cx="2018210" cy="12815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C94C31-B749-48CC-B293-6A7D44BCD680}">
      <dsp:nvSpPr>
        <dsp:cNvPr id="0" name=""/>
        <dsp:cNvSpPr/>
      </dsp:nvSpPr>
      <dsp:spPr>
        <a:xfrm>
          <a:off x="7394560" y="2115502"/>
          <a:ext cx="2018210" cy="12815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Метод экономически обоснованных расходов (затрат)</a:t>
          </a:r>
          <a:endParaRPr lang="ru-RU" sz="1400" kern="1200" dirty="0"/>
        </a:p>
      </dsp:txBody>
      <dsp:txXfrm>
        <a:off x="7432096" y="2153038"/>
        <a:ext cx="1943138" cy="12064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D1608-E887-491D-AC93-D3B8A91F9BDC}">
      <dsp:nvSpPr>
        <dsp:cNvPr id="0" name=""/>
        <dsp:cNvSpPr/>
      </dsp:nvSpPr>
      <dsp:spPr>
        <a:xfrm>
          <a:off x="58451" y="561827"/>
          <a:ext cx="5490258" cy="3294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 случае если в отношении организации, или оказываемого вида деятельности ранее не осуществлялось государственное регулирование тарифов</a:t>
          </a:r>
          <a:endParaRPr lang="ru-RU" sz="2500" kern="1200" dirty="0"/>
        </a:p>
      </dsp:txBody>
      <dsp:txXfrm>
        <a:off x="58451" y="561827"/>
        <a:ext cx="5490258" cy="3294155"/>
      </dsp:txXfrm>
    </dsp:sp>
    <dsp:sp modelId="{3CF228DD-C0BD-4229-BC06-6311782C732C}">
      <dsp:nvSpPr>
        <dsp:cNvPr id="0" name=""/>
        <dsp:cNvSpPr/>
      </dsp:nvSpPr>
      <dsp:spPr>
        <a:xfrm>
          <a:off x="6042100" y="584359"/>
          <a:ext cx="5490258" cy="3294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 случае если оставшийся срок действия всех договоров аренды в отношении производственных объектов на момент подачи заявления об утверждении тарифов менее 3 лет</a:t>
          </a:r>
          <a:endParaRPr lang="ru-RU" sz="2500" kern="1200" dirty="0"/>
        </a:p>
      </dsp:txBody>
      <dsp:txXfrm>
        <a:off x="6042100" y="584359"/>
        <a:ext cx="5490258" cy="32941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8DC0E-6010-4F11-8D52-A77EC7ACD0D2}">
      <dsp:nvSpPr>
        <dsp:cNvPr id="0" name=""/>
        <dsp:cNvSpPr/>
      </dsp:nvSpPr>
      <dsp:spPr>
        <a:xfrm>
          <a:off x="2994153" y="125805"/>
          <a:ext cx="6208884" cy="20261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Внереализационные расходы, включаемые в необходимую валовую выручку: 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03423" y="422534"/>
        <a:ext cx="4390344" cy="1432731"/>
      </dsp:txXfrm>
    </dsp:sp>
    <dsp:sp modelId="{ABC4F913-0D1E-48C8-AB54-6EAF1DC2B904}">
      <dsp:nvSpPr>
        <dsp:cNvPr id="0" name=""/>
        <dsp:cNvSpPr/>
      </dsp:nvSpPr>
      <dsp:spPr>
        <a:xfrm rot="9194509">
          <a:off x="4073076" y="2057352"/>
          <a:ext cx="357910" cy="25245"/>
        </a:xfrm>
        <a:custGeom>
          <a:avLst/>
          <a:gdLst/>
          <a:ahLst/>
          <a:cxnLst/>
          <a:rect l="0" t="0" r="0" b="0"/>
          <a:pathLst>
            <a:path>
              <a:moveTo>
                <a:pt x="0" y="12622"/>
              </a:moveTo>
              <a:lnTo>
                <a:pt x="357910" y="126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4243084" y="2061027"/>
        <a:ext cx="17895" cy="17895"/>
      </dsp:txXfrm>
    </dsp:sp>
    <dsp:sp modelId="{7EFAE6B4-6090-427A-A4F5-4CCEA655E6C5}">
      <dsp:nvSpPr>
        <dsp:cNvPr id="0" name=""/>
        <dsp:cNvSpPr/>
      </dsp:nvSpPr>
      <dsp:spPr>
        <a:xfrm>
          <a:off x="0" y="1738951"/>
          <a:ext cx="4721197" cy="25694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расходы, связанные с созданием нормативных запасов топлива, включая расходы по обслуживанию заемных средств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1403" y="2115238"/>
        <a:ext cx="3338391" cy="1816871"/>
      </dsp:txXfrm>
    </dsp:sp>
    <dsp:sp modelId="{03D96DE7-BB14-463D-91E1-AB283F19C250}">
      <dsp:nvSpPr>
        <dsp:cNvPr id="0" name=""/>
        <dsp:cNvSpPr/>
      </dsp:nvSpPr>
      <dsp:spPr>
        <a:xfrm rot="1646259">
          <a:off x="7730093" y="2068270"/>
          <a:ext cx="365745" cy="25245"/>
        </a:xfrm>
        <a:custGeom>
          <a:avLst/>
          <a:gdLst/>
          <a:ahLst/>
          <a:cxnLst/>
          <a:rect l="0" t="0" r="0" b="0"/>
          <a:pathLst>
            <a:path>
              <a:moveTo>
                <a:pt x="0" y="12622"/>
              </a:moveTo>
              <a:lnTo>
                <a:pt x="365745" y="126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903822" y="2071749"/>
        <a:ext cx="18287" cy="18287"/>
      </dsp:txXfrm>
    </dsp:sp>
    <dsp:sp modelId="{5C07D951-1123-41ED-826C-F975EA9E3D6D}">
      <dsp:nvSpPr>
        <dsp:cNvPr id="0" name=""/>
        <dsp:cNvSpPr/>
      </dsp:nvSpPr>
      <dsp:spPr>
        <a:xfrm>
          <a:off x="7338903" y="1819689"/>
          <a:ext cx="4853086" cy="24459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расходы на вывод из эксплуатации (консервация производственных объектов) и вывод из консервации производственных объектов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049621" y="2177893"/>
        <a:ext cx="3431650" cy="1729560"/>
      </dsp:txXfrm>
    </dsp:sp>
    <dsp:sp modelId="{8C254C15-5B2F-4128-BF8C-1F92F9BE6D01}">
      <dsp:nvSpPr>
        <dsp:cNvPr id="0" name=""/>
        <dsp:cNvSpPr/>
      </dsp:nvSpPr>
      <dsp:spPr>
        <a:xfrm rot="5369739">
          <a:off x="5670667" y="2580075"/>
          <a:ext cx="881450" cy="25245"/>
        </a:xfrm>
        <a:custGeom>
          <a:avLst/>
          <a:gdLst/>
          <a:ahLst/>
          <a:cxnLst/>
          <a:rect l="0" t="0" r="0" b="0"/>
          <a:pathLst>
            <a:path>
              <a:moveTo>
                <a:pt x="0" y="12622"/>
              </a:moveTo>
              <a:lnTo>
                <a:pt x="881450" y="126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089356" y="2570662"/>
        <a:ext cx="44072" cy="44072"/>
      </dsp:txXfrm>
    </dsp:sp>
    <dsp:sp modelId="{A9CE85E3-EC39-4353-A628-A1440D5972D0}">
      <dsp:nvSpPr>
        <dsp:cNvPr id="0" name=""/>
        <dsp:cNvSpPr/>
      </dsp:nvSpPr>
      <dsp:spPr>
        <a:xfrm>
          <a:off x="4590125" y="3033385"/>
          <a:ext cx="3069439" cy="21748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расходы по сомнительным долгам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39634" y="3351887"/>
        <a:ext cx="2170421" cy="15378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9D250-446E-4B88-8BD7-0A29EB5BF976}">
      <dsp:nvSpPr>
        <dsp:cNvPr id="0" name=""/>
        <dsp:cNvSpPr/>
      </dsp:nvSpPr>
      <dsp:spPr>
        <a:xfrm>
          <a:off x="1313" y="3385"/>
          <a:ext cx="11447844" cy="1468413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0" u="sng" kern="1200" dirty="0" smtClean="0">
              <a:ln w="1905"/>
              <a:effectLst/>
              <a:latin typeface="Arial" panose="020B0604020202020204" pitchFamily="34" charset="0"/>
              <a:cs typeface="Arial" panose="020B0604020202020204" pitchFamily="34" charset="0"/>
            </a:rPr>
            <a:t>Неподконтрольные расходы включают в себя:</a:t>
          </a:r>
          <a:endParaRPr lang="ru-RU" sz="3600" b="0" u="sng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321" y="46393"/>
        <a:ext cx="11361828" cy="1382397"/>
      </dsp:txXfrm>
    </dsp:sp>
    <dsp:sp modelId="{943F773D-A4CF-4CDC-B4F6-44880095F4D4}">
      <dsp:nvSpPr>
        <dsp:cNvPr id="0" name=""/>
        <dsp:cNvSpPr/>
      </dsp:nvSpPr>
      <dsp:spPr>
        <a:xfrm>
          <a:off x="1313" y="1667799"/>
          <a:ext cx="7478086" cy="1468413"/>
        </a:xfrm>
        <a:prstGeom prst="roundRect">
          <a:avLst>
            <a:gd name="adj" fmla="val 10000"/>
          </a:avLst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расходы на обязательное страхование основного производственного оборудования</a:t>
          </a:r>
          <a:endParaRPr lang="ru-RU" sz="29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321" y="1710807"/>
        <a:ext cx="7392070" cy="1382397"/>
      </dsp:txXfrm>
    </dsp:sp>
    <dsp:sp modelId="{BDD9288B-87EE-4E45-8C52-47343898B8D2}">
      <dsp:nvSpPr>
        <dsp:cNvPr id="0" name=""/>
        <dsp:cNvSpPr/>
      </dsp:nvSpPr>
      <dsp:spPr>
        <a:xfrm>
          <a:off x="1313" y="3332212"/>
          <a:ext cx="3662138" cy="1468413"/>
        </a:xfrm>
        <a:prstGeom prst="roundRect">
          <a:avLst>
            <a:gd name="adj" fmla="val 10000"/>
          </a:avLst>
        </a:prstGeom>
        <a:solidFill>
          <a:schemeClr val="accent5">
            <a:tint val="8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отчисления на социальные нужды</a:t>
          </a:r>
          <a:endParaRPr lang="ru-RU" sz="2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321" y="3375220"/>
        <a:ext cx="3576122" cy="1382397"/>
      </dsp:txXfrm>
    </dsp:sp>
    <dsp:sp modelId="{1AE3A6A1-841E-4357-9057-63BBFBD9C43B}">
      <dsp:nvSpPr>
        <dsp:cNvPr id="0" name=""/>
        <dsp:cNvSpPr/>
      </dsp:nvSpPr>
      <dsp:spPr>
        <a:xfrm>
          <a:off x="3817261" y="3332212"/>
          <a:ext cx="3662138" cy="1468413"/>
        </a:xfrm>
        <a:prstGeom prst="roundRect">
          <a:avLst>
            <a:gd name="adj" fmla="val 10000"/>
          </a:avLst>
        </a:prstGeom>
        <a:solidFill>
          <a:schemeClr val="accent5">
            <a:tint val="8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расходы на уплату налогов, сборов и других</a:t>
          </a:r>
          <a:br>
            <a:rPr lang="ru-RU" sz="2200" b="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2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  обязательных платежей</a:t>
          </a:r>
          <a:endParaRPr lang="ru-RU" sz="2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60269" y="3375220"/>
        <a:ext cx="3576122" cy="1382397"/>
      </dsp:txXfrm>
    </dsp:sp>
    <dsp:sp modelId="{0342D086-FAF8-4C6F-AD62-7652FD7A135F}">
      <dsp:nvSpPr>
        <dsp:cNvPr id="0" name=""/>
        <dsp:cNvSpPr/>
      </dsp:nvSpPr>
      <dsp:spPr>
        <a:xfrm>
          <a:off x="7787019" y="1667799"/>
          <a:ext cx="3662138" cy="1468413"/>
        </a:xfrm>
        <a:prstGeom prst="roundRect">
          <a:avLst>
            <a:gd name="adj" fmla="val 10000"/>
          </a:avLst>
        </a:prstGeom>
        <a:solidFill>
          <a:schemeClr val="accent5">
            <a:tint val="99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амортизационные отчисления</a:t>
          </a:r>
          <a:endParaRPr lang="ru-RU" sz="29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30027" y="1710807"/>
        <a:ext cx="3576122" cy="1382397"/>
      </dsp:txXfrm>
    </dsp:sp>
    <dsp:sp modelId="{AF7FA639-8050-4C06-BDBE-1D9A9C848757}">
      <dsp:nvSpPr>
        <dsp:cNvPr id="0" name=""/>
        <dsp:cNvSpPr/>
      </dsp:nvSpPr>
      <dsp:spPr>
        <a:xfrm>
          <a:off x="7787019" y="3332212"/>
          <a:ext cx="3662138" cy="1468413"/>
        </a:xfrm>
        <a:prstGeom prst="roundRect">
          <a:avLst>
            <a:gd name="adj" fmla="val 10000"/>
          </a:avLst>
        </a:prstGeom>
        <a:solidFill>
          <a:schemeClr val="accent5">
            <a:tint val="8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арендная плата основного производственного оборудования</a:t>
          </a:r>
          <a:endParaRPr lang="ru-RU" sz="2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30027" y="3375220"/>
        <a:ext cx="3576122" cy="13823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E2BF1-3950-43BB-88FE-03988CC077E4}">
      <dsp:nvSpPr>
        <dsp:cNvPr id="0" name=""/>
        <dsp:cNvSpPr/>
      </dsp:nvSpPr>
      <dsp:spPr>
        <a:xfrm>
          <a:off x="-6164108" y="-943055"/>
          <a:ext cx="7337593" cy="7337593"/>
        </a:xfrm>
        <a:prstGeom prst="blockArc">
          <a:avLst>
            <a:gd name="adj1" fmla="val 18900000"/>
            <a:gd name="adj2" fmla="val 2700000"/>
            <a:gd name="adj3" fmla="val 294"/>
          </a:avLst>
        </a:prstGeom>
        <a:noFill/>
        <a:ln w="55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99D907-7381-43EE-ACBB-B2481D478D76}">
      <dsp:nvSpPr>
        <dsp:cNvPr id="0" name=""/>
        <dsp:cNvSpPr/>
      </dsp:nvSpPr>
      <dsp:spPr>
        <a:xfrm>
          <a:off x="589850" y="327909"/>
          <a:ext cx="11137860" cy="68165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06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обоснования изменения (рост или снижение) полезного отпуска</a:t>
          </a:r>
          <a:endParaRPr lang="ru-RU" sz="1600" kern="1200" dirty="0"/>
        </a:p>
      </dsp:txBody>
      <dsp:txXfrm>
        <a:off x="589850" y="327909"/>
        <a:ext cx="11137860" cy="681653"/>
      </dsp:txXfrm>
    </dsp:sp>
    <dsp:sp modelId="{4A1AEC85-A385-46F2-9975-83B1C170AD0B}">
      <dsp:nvSpPr>
        <dsp:cNvPr id="0" name=""/>
        <dsp:cNvSpPr/>
      </dsp:nvSpPr>
      <dsp:spPr>
        <a:xfrm>
          <a:off x="86716" y="255401"/>
          <a:ext cx="852066" cy="8520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8743F7-D9F8-4C2A-BAA8-4643D5991588}">
      <dsp:nvSpPr>
        <dsp:cNvPr id="0" name=""/>
        <dsp:cNvSpPr/>
      </dsp:nvSpPr>
      <dsp:spPr>
        <a:xfrm>
          <a:off x="1001202" y="1362761"/>
          <a:ext cx="10649407" cy="681653"/>
        </a:xfrm>
        <a:prstGeom prst="rect">
          <a:avLst/>
        </a:prstGeom>
        <a:solidFill>
          <a:schemeClr val="accent5">
            <a:hueOff val="1679638"/>
            <a:satOff val="2370"/>
            <a:lumOff val="-294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06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количество условных единиц (установленная мощность источников, протяженность сетей) на текущий и на плановый период регулирования</a:t>
          </a:r>
          <a:endParaRPr lang="ru-RU" sz="1600" kern="1200" dirty="0"/>
        </a:p>
      </dsp:txBody>
      <dsp:txXfrm>
        <a:off x="1001202" y="1362761"/>
        <a:ext cx="10649407" cy="681653"/>
      </dsp:txXfrm>
    </dsp:sp>
    <dsp:sp modelId="{42B632C9-3144-4975-8DE8-E61175E9C656}">
      <dsp:nvSpPr>
        <dsp:cNvPr id="0" name=""/>
        <dsp:cNvSpPr/>
      </dsp:nvSpPr>
      <dsp:spPr>
        <a:xfrm>
          <a:off x="575169" y="1277555"/>
          <a:ext cx="852066" cy="8520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1679638"/>
              <a:satOff val="2370"/>
              <a:lumOff val="-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9D0B4F-BB26-4BF4-BFC7-9D683BA5AA3B}">
      <dsp:nvSpPr>
        <dsp:cNvPr id="0" name=""/>
        <dsp:cNvSpPr/>
      </dsp:nvSpPr>
      <dsp:spPr>
        <a:xfrm>
          <a:off x="1151118" y="2384914"/>
          <a:ext cx="10499491" cy="681653"/>
        </a:xfrm>
        <a:prstGeom prst="rect">
          <a:avLst/>
        </a:prstGeom>
        <a:solidFill>
          <a:schemeClr val="accent5">
            <a:hueOff val="3359277"/>
            <a:satOff val="4740"/>
            <a:lumOff val="-588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06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cs typeface="Arial" charset="0"/>
            </a:rPr>
            <a:t>расчет амортизационных отчислений на период регулирования с подтверждением обосновывающих материалов</a:t>
          </a:r>
          <a:endParaRPr lang="ru-RU" sz="1600" kern="1200" dirty="0"/>
        </a:p>
      </dsp:txBody>
      <dsp:txXfrm>
        <a:off x="1151118" y="2384914"/>
        <a:ext cx="10499491" cy="681653"/>
      </dsp:txXfrm>
    </dsp:sp>
    <dsp:sp modelId="{4440D4FA-5353-455E-99CE-6CC6351E5728}">
      <dsp:nvSpPr>
        <dsp:cNvPr id="0" name=""/>
        <dsp:cNvSpPr/>
      </dsp:nvSpPr>
      <dsp:spPr>
        <a:xfrm>
          <a:off x="725085" y="2299708"/>
          <a:ext cx="852066" cy="8520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3359277"/>
              <a:satOff val="4740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25661B-DD6D-43B6-970E-8F51B8C03F62}">
      <dsp:nvSpPr>
        <dsp:cNvPr id="0" name=""/>
        <dsp:cNvSpPr/>
      </dsp:nvSpPr>
      <dsp:spPr>
        <a:xfrm>
          <a:off x="1001202" y="3407067"/>
          <a:ext cx="10649407" cy="681653"/>
        </a:xfrm>
        <a:prstGeom prst="rect">
          <a:avLst/>
        </a:prstGeom>
        <a:solidFill>
          <a:schemeClr val="accent5">
            <a:hueOff val="5038915"/>
            <a:satOff val="7109"/>
            <a:lumOff val="-88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06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cs typeface="Arial" charset="0"/>
            </a:rPr>
            <a:t>отчет об использовании амортизационных отчисление за отчетный период</a:t>
          </a:r>
          <a:endParaRPr lang="ru-RU" sz="1600" kern="1200" dirty="0"/>
        </a:p>
      </dsp:txBody>
      <dsp:txXfrm>
        <a:off x="1001202" y="3407067"/>
        <a:ext cx="10649407" cy="681653"/>
      </dsp:txXfrm>
    </dsp:sp>
    <dsp:sp modelId="{86653EAA-9C0C-4B65-9CE6-0C9A6CD99D66}">
      <dsp:nvSpPr>
        <dsp:cNvPr id="0" name=""/>
        <dsp:cNvSpPr/>
      </dsp:nvSpPr>
      <dsp:spPr>
        <a:xfrm>
          <a:off x="575169" y="3321861"/>
          <a:ext cx="852066" cy="8520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5038915"/>
              <a:satOff val="7109"/>
              <a:lumOff val="-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862FF9-A828-46F3-918A-FEFA424364B7}">
      <dsp:nvSpPr>
        <dsp:cNvPr id="0" name=""/>
        <dsp:cNvSpPr/>
      </dsp:nvSpPr>
      <dsp:spPr>
        <a:xfrm>
          <a:off x="512750" y="4429220"/>
          <a:ext cx="11137860" cy="681653"/>
        </a:xfrm>
        <a:prstGeom prst="rect">
          <a:avLst/>
        </a:prstGeom>
        <a:solidFill>
          <a:schemeClr val="accent5">
            <a:hueOff val="6718553"/>
            <a:satOff val="9479"/>
            <a:lumOff val="-117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06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cs typeface="Arial" charset="0"/>
            </a:rPr>
            <a:t>проект инвестиционной программы (на утверждение </a:t>
          </a:r>
          <a:r>
            <a:rPr lang="en-US" sz="1600" kern="1200" dirty="0" smtClean="0">
              <a:cs typeface="Arial" charset="0"/>
            </a:rPr>
            <a:t>/</a:t>
          </a:r>
          <a:r>
            <a:rPr lang="ru-RU" sz="1600" kern="1200" dirty="0" smtClean="0">
              <a:cs typeface="Arial" charset="0"/>
            </a:rPr>
            <a:t> корректировку) на период регулирования</a:t>
          </a:r>
          <a:endParaRPr lang="ru-RU" sz="1600" kern="1200" dirty="0"/>
        </a:p>
      </dsp:txBody>
      <dsp:txXfrm>
        <a:off x="512750" y="4429220"/>
        <a:ext cx="11137860" cy="681653"/>
      </dsp:txXfrm>
    </dsp:sp>
    <dsp:sp modelId="{EFA294FF-9951-44EA-AF3F-85D38F2318E3}">
      <dsp:nvSpPr>
        <dsp:cNvPr id="0" name=""/>
        <dsp:cNvSpPr/>
      </dsp:nvSpPr>
      <dsp:spPr>
        <a:xfrm>
          <a:off x="86716" y="4344014"/>
          <a:ext cx="852066" cy="8520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6718553"/>
              <a:satOff val="9479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3243CD-5446-4314-A255-13B9E1BDC86A}">
      <dsp:nvSpPr>
        <dsp:cNvPr id="0" name=""/>
        <dsp:cNvSpPr/>
      </dsp:nvSpPr>
      <dsp:spPr>
        <a:xfrm>
          <a:off x="6156923" y="1846984"/>
          <a:ext cx="4367375" cy="527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058"/>
              </a:lnTo>
              <a:lnTo>
                <a:pt x="4367375" y="251058"/>
              </a:lnTo>
              <a:lnTo>
                <a:pt x="4367375" y="527264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DBE0DC-595D-4F9D-9486-CBB7FAA0398B}">
      <dsp:nvSpPr>
        <dsp:cNvPr id="0" name=""/>
        <dsp:cNvSpPr/>
      </dsp:nvSpPr>
      <dsp:spPr>
        <a:xfrm>
          <a:off x="6156923" y="1846984"/>
          <a:ext cx="1530551" cy="1289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3059"/>
              </a:lnTo>
              <a:lnTo>
                <a:pt x="1530551" y="1013059"/>
              </a:lnTo>
              <a:lnTo>
                <a:pt x="1530551" y="1289265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134D98-9479-461A-A396-5CE1977733A4}">
      <dsp:nvSpPr>
        <dsp:cNvPr id="0" name=""/>
        <dsp:cNvSpPr/>
      </dsp:nvSpPr>
      <dsp:spPr>
        <a:xfrm>
          <a:off x="4504525" y="1846984"/>
          <a:ext cx="1652398" cy="1289265"/>
        </a:xfrm>
        <a:custGeom>
          <a:avLst/>
          <a:gdLst/>
          <a:ahLst/>
          <a:cxnLst/>
          <a:rect l="0" t="0" r="0" b="0"/>
          <a:pathLst>
            <a:path>
              <a:moveTo>
                <a:pt x="1652398" y="0"/>
              </a:moveTo>
              <a:lnTo>
                <a:pt x="1652398" y="1013059"/>
              </a:lnTo>
              <a:lnTo>
                <a:pt x="0" y="1013059"/>
              </a:lnTo>
              <a:lnTo>
                <a:pt x="0" y="1289265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6F8651-0636-4BDD-AB6F-2F4DF9709E93}">
      <dsp:nvSpPr>
        <dsp:cNvPr id="0" name=""/>
        <dsp:cNvSpPr/>
      </dsp:nvSpPr>
      <dsp:spPr>
        <a:xfrm>
          <a:off x="1656652" y="1846984"/>
          <a:ext cx="4500270" cy="517729"/>
        </a:xfrm>
        <a:custGeom>
          <a:avLst/>
          <a:gdLst/>
          <a:ahLst/>
          <a:cxnLst/>
          <a:rect l="0" t="0" r="0" b="0"/>
          <a:pathLst>
            <a:path>
              <a:moveTo>
                <a:pt x="4500270" y="0"/>
              </a:moveTo>
              <a:lnTo>
                <a:pt x="4500270" y="241522"/>
              </a:lnTo>
              <a:lnTo>
                <a:pt x="0" y="241522"/>
              </a:lnTo>
              <a:lnTo>
                <a:pt x="0" y="517729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974DE7-DD7A-49CF-9DA4-238005DB5615}">
      <dsp:nvSpPr>
        <dsp:cNvPr id="0" name=""/>
        <dsp:cNvSpPr/>
      </dsp:nvSpPr>
      <dsp:spPr>
        <a:xfrm>
          <a:off x="4133856" y="230295"/>
          <a:ext cx="4046134" cy="16166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Основания для пересмотра тарифов или долгосрочных параметров (при наличии заявления организации</a:t>
          </a:r>
          <a:r>
            <a:rPr lang="ru-RU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ru-RU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33856" y="230295"/>
        <a:ext cx="4046134" cy="1616688"/>
      </dsp:txXfrm>
    </dsp:sp>
    <dsp:sp modelId="{86AC1F6D-63DB-49F5-8120-02DA4C40D744}">
      <dsp:nvSpPr>
        <dsp:cNvPr id="0" name=""/>
        <dsp:cNvSpPr/>
      </dsp:nvSpPr>
      <dsp:spPr>
        <a:xfrm>
          <a:off x="341384" y="2364713"/>
          <a:ext cx="2630537" cy="131526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Решение суда, федерального или регионального органа регулирования тарифов </a:t>
          </a:r>
          <a:endParaRPr lang="ru-RU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1384" y="2364713"/>
        <a:ext cx="2630537" cy="1315268"/>
      </dsp:txXfrm>
    </dsp:sp>
    <dsp:sp modelId="{A494F308-8F5A-4714-BF8B-83878E0574B7}">
      <dsp:nvSpPr>
        <dsp:cNvPr id="0" name=""/>
        <dsp:cNvSpPr/>
      </dsp:nvSpPr>
      <dsp:spPr>
        <a:xfrm>
          <a:off x="3189256" y="3136249"/>
          <a:ext cx="2630537" cy="131526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Изменение состава имущества</a:t>
          </a:r>
          <a:endParaRPr lang="ru-RU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89256" y="3136249"/>
        <a:ext cx="2630537" cy="1315268"/>
      </dsp:txXfrm>
    </dsp:sp>
    <dsp:sp modelId="{4BB85B14-B62A-44B9-8967-2C1AEFEC9108}">
      <dsp:nvSpPr>
        <dsp:cNvPr id="0" name=""/>
        <dsp:cNvSpPr/>
      </dsp:nvSpPr>
      <dsp:spPr>
        <a:xfrm>
          <a:off x="6372206" y="3136249"/>
          <a:ext cx="2630537" cy="131526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Изменение зоны деятельности ЕТО или утрата статуса ЕТО</a:t>
          </a:r>
          <a:endParaRPr lang="ru-RU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72206" y="3136249"/>
        <a:ext cx="2630537" cy="1315268"/>
      </dsp:txXfrm>
    </dsp:sp>
    <dsp:sp modelId="{284B0DB0-5FFF-4237-9700-C48B03BCAD74}">
      <dsp:nvSpPr>
        <dsp:cNvPr id="0" name=""/>
        <dsp:cNvSpPr/>
      </dsp:nvSpPr>
      <dsp:spPr>
        <a:xfrm>
          <a:off x="9209030" y="2374249"/>
          <a:ext cx="2630537" cy="131526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Освобождение или возложение обязанности по уплате НДС, изменение ставки налога</a:t>
          </a:r>
          <a:endParaRPr lang="ru-RU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209030" y="2374249"/>
        <a:ext cx="2630537" cy="13152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+Icon">
  <dgm:title val="Список переменной ширины"/>
  <dgm:desc val="Служит для акцентирования внимания на элементах различной ширины. Хорошо подходит для размещения большого количества текста уровня 1. Ширина каждой фигуры определяется независимо с учетом количества текста в ней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841" cy="497762"/>
          </a:xfrm>
          <a:prstGeom prst="rect">
            <a:avLst/>
          </a:prstGeom>
        </p:spPr>
        <p:txBody>
          <a:bodyPr vert="horz" lIns="91557" tIns="45781" rIns="91557" bIns="45781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183" y="0"/>
            <a:ext cx="2949841" cy="497762"/>
          </a:xfrm>
          <a:prstGeom prst="rect">
            <a:avLst/>
          </a:prstGeom>
        </p:spPr>
        <p:txBody>
          <a:bodyPr vert="horz" lIns="91557" tIns="45781" rIns="91557" bIns="45781" rtlCol="0"/>
          <a:lstStyle>
            <a:lvl1pPr algn="r">
              <a:defRPr sz="1200"/>
            </a:lvl1pPr>
          </a:lstStyle>
          <a:p>
            <a:fld id="{DBA987D0-13D2-4FB7-AB3D-BEE5A498E9CB}" type="datetimeFigureOut">
              <a:rPr lang="ru-RU" smtClean="0"/>
              <a:t>17.03.2022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4751"/>
            <a:ext cx="2949841" cy="497761"/>
          </a:xfrm>
          <a:prstGeom prst="rect">
            <a:avLst/>
          </a:prstGeom>
        </p:spPr>
        <p:txBody>
          <a:bodyPr vert="horz" lIns="91557" tIns="45781" rIns="91557" bIns="45781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183" y="9444751"/>
            <a:ext cx="2949841" cy="497761"/>
          </a:xfrm>
          <a:prstGeom prst="rect">
            <a:avLst/>
          </a:prstGeom>
        </p:spPr>
        <p:txBody>
          <a:bodyPr vert="horz" lIns="91557" tIns="45781" rIns="91557" bIns="45781" rtlCol="0" anchor="b"/>
          <a:lstStyle>
            <a:lvl1pPr algn="r">
              <a:defRPr sz="1200"/>
            </a:lvl1pPr>
          </a:lstStyle>
          <a:p>
            <a:fld id="{64F115DB-5279-4EF0-A56F-D05A71DF56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631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9099" cy="498932"/>
          </a:xfrm>
          <a:prstGeom prst="rect">
            <a:avLst/>
          </a:prstGeom>
        </p:spPr>
        <p:txBody>
          <a:bodyPr vert="horz" lIns="91557" tIns="45781" rIns="91557" bIns="45781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42" y="1"/>
            <a:ext cx="2949099" cy="498932"/>
          </a:xfrm>
          <a:prstGeom prst="rect">
            <a:avLst/>
          </a:prstGeom>
        </p:spPr>
        <p:txBody>
          <a:bodyPr vert="horz" lIns="91557" tIns="45781" rIns="91557" bIns="45781" rtlCol="0"/>
          <a:lstStyle>
            <a:lvl1pPr algn="r">
              <a:defRPr sz="1200"/>
            </a:lvl1pPr>
          </a:lstStyle>
          <a:p>
            <a:fld id="{643D9EFA-EDF4-4021-9FB0-76DEC7F39129}" type="datetimeFigureOut">
              <a:rPr lang="ru-RU" smtClean="0"/>
              <a:t>17.03.2022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7" tIns="45781" rIns="91557" bIns="45781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5597"/>
            <a:ext cx="5444490" cy="3915490"/>
          </a:xfrm>
          <a:prstGeom prst="rect">
            <a:avLst/>
          </a:prstGeom>
        </p:spPr>
        <p:txBody>
          <a:bodyPr vert="horz" lIns="91557" tIns="45781" rIns="91557" bIns="4578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5173"/>
            <a:ext cx="2949099" cy="498931"/>
          </a:xfrm>
          <a:prstGeom prst="rect">
            <a:avLst/>
          </a:prstGeom>
        </p:spPr>
        <p:txBody>
          <a:bodyPr vert="horz" lIns="91557" tIns="45781" rIns="91557" bIns="45781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42" y="9445173"/>
            <a:ext cx="2949099" cy="498931"/>
          </a:xfrm>
          <a:prstGeom prst="rect">
            <a:avLst/>
          </a:prstGeom>
        </p:spPr>
        <p:txBody>
          <a:bodyPr vert="horz" lIns="91557" tIns="45781" rIns="91557" bIns="45781" rtlCol="0" anchor="b"/>
          <a:lstStyle>
            <a:lvl1pPr algn="r">
              <a:defRPr sz="1200"/>
            </a:lvl1pPr>
          </a:lstStyle>
          <a:p>
            <a:fld id="{DEAC1452-BD9C-48F6-A5A0-EC99E6BA1B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15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648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E5BEC3-03CA-4083-9625-ECD1F1452B8E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CCB777-DDAB-48A6-8714-0E3CCDE5D9F2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59E01-CD44-423A-996F-67C16CB7D71F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398A70-FA38-46A0-8134-5C086B3E5030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254434-DB5F-4045-95B2-BDF354464EF8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46E6F1-0EAF-491F-B9ED-1D80D9F6FC7E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2193F1-FA03-456E-AA6A-40DF2EE6EF76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B45F3-207D-4A3E-A572-255496F27391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84CDD8-E07F-499B-B676-E78444833841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61CB34B6-3CA5-49A3-A732-648A225B7118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A725BE-4395-480D-80DF-9D6D91091EFE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AC0D058-3B36-43F7-95DD-7E2676EAA76A}" type="datetime1">
              <a:rPr lang="ru-RU" smtClean="0"/>
              <a:t>17.03.2022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579" y="75562"/>
            <a:ext cx="1574021" cy="1431737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27599" y="1984597"/>
            <a:ext cx="10915680" cy="2232561"/>
          </a:xfrm>
        </p:spPr>
        <p:txBody>
          <a:bodyPr anchor="t"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Ценообразование  </a:t>
            </a:r>
            <a:br>
              <a:rPr lang="ru-RU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сфере </a:t>
            </a:r>
            <a:r>
              <a:rPr lang="ru-RU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теплоснабжения </a:t>
            </a:r>
            <a:endParaRPr lang="ru-RU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387600" y="261144"/>
            <a:ext cx="3009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http://kt.tatarstan.ru</a:t>
            </a: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10000" y="6477000"/>
            <a:ext cx="8382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 algn="r" eaLnBrk="1" hangingPunct="1">
              <a:defRPr/>
            </a:pPr>
            <a:r>
              <a:rPr lang="ru-RU" b="1" dirty="0">
                <a:solidFill>
                  <a:srgbClr val="66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Государственный комитет РТ по тарифам</a:t>
            </a:r>
          </a:p>
        </p:txBody>
      </p:sp>
    </p:spTree>
    <p:extLst>
      <p:ext uri="{BB962C8B-B14F-4D97-AF65-F5344CB8AC3E}">
        <p14:creationId xmlns:p14="http://schemas.microsoft.com/office/powerpoint/2010/main" val="216753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"/>
            <a:ext cx="1043662" cy="94931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696" y="0"/>
            <a:ext cx="11250304" cy="97536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Корректировка необходимой валовой выручки</a:t>
            </a:r>
            <a:endParaRPr lang="ru-RU" sz="320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72010631"/>
              </p:ext>
            </p:extLst>
          </p:nvPr>
        </p:nvGraphicFramePr>
        <p:xfrm>
          <a:off x="244549" y="949316"/>
          <a:ext cx="11727711" cy="5451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4618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"/>
            <a:ext cx="1043662" cy="94931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696" y="0"/>
            <a:ext cx="11250304" cy="97536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Предоставление документов</a:t>
            </a:r>
            <a:endParaRPr lang="ru-RU" sz="320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152400" y="1007547"/>
            <a:ext cx="11871278" cy="497017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Шаблон </a:t>
            </a:r>
            <a:r>
              <a:rPr lang="arn-CL" sz="2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CALC.WARM.TARIFF</a:t>
            </a:r>
            <a:endParaRPr lang="ru-RU" sz="2200" dirty="0" smtClean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28-30 </a:t>
            </a:r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марта – совещание </a:t>
            </a:r>
            <a:r>
              <a:rPr lang="ru-RU" sz="2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 разработчиками по </a:t>
            </a:r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заполнению </a:t>
            </a:r>
            <a:r>
              <a:rPr lang="ru-RU" sz="2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данного шаблона, необходимо заранее подготовить вопросы и замечания по заполнению указанного </a:t>
            </a:r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шаблона.</a:t>
            </a:r>
          </a:p>
          <a:p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листе «Инструкция</a:t>
            </a:r>
            <a:r>
              <a:rPr lang="ru-RU" sz="2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 будут приложены ссылки на </a:t>
            </a:r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обучающие видеоролики </a:t>
            </a:r>
            <a:r>
              <a:rPr lang="ru-RU" sz="2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заполнению</a:t>
            </a:r>
            <a:endParaRPr lang="ru-RU" sz="2200" b="0" dirty="0" smtClean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b="0" dirty="0" smtClean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оявилась возможность загрузки данных в формате </a:t>
            </a:r>
            <a:r>
              <a:rPr lang="arn-CL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Excel</a:t>
            </a:r>
            <a:r>
              <a:rPr lang="ru-RU" sz="2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из программы 1С </a:t>
            </a:r>
            <a:endParaRPr lang="ru-RU" sz="2200" b="0" dirty="0" smtClean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документы </a:t>
            </a:r>
            <a:r>
              <a:rPr lang="ru-RU" sz="2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 обосновывающие материалы необходимо загрузить в разделе «Хранилище документов» модуля «ЕИАС Мониторинг», а также представить в Госкомитет на электронном носителе (CD диск</a:t>
            </a:r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2200" b="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обязательное </a:t>
            </a:r>
            <a:r>
              <a:rPr lang="ru-RU" sz="2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согласование тарифной заявки с органами местного самоуправления;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резерв </a:t>
            </a:r>
            <a:r>
              <a:rPr lang="ru-RU" sz="2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сомнительным долгам (РСД) с представлением обосновывающих документов, актов о невозможности взыскания долгов, документов подтверждающих факт формирования и списания РСД за </a:t>
            </a:r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отчетный и </a:t>
            </a:r>
            <a:r>
              <a:rPr lang="ru-RU" sz="2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текущий </a:t>
            </a:r>
            <a:r>
              <a:rPr lang="ru-RU" sz="2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период</a:t>
            </a:r>
          </a:p>
        </p:txBody>
      </p:sp>
    </p:spTree>
    <p:extLst>
      <p:ext uri="{BB962C8B-B14F-4D97-AF65-F5344CB8AC3E}">
        <p14:creationId xmlns:p14="http://schemas.microsoft.com/office/powerpoint/2010/main" val="328473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Объект 8"/>
          <p:cNvSpPr>
            <a:spLocks noGrp="1"/>
          </p:cNvSpPr>
          <p:nvPr>
            <p:ph sz="quarter" idx="2"/>
          </p:nvPr>
        </p:nvSpPr>
        <p:spPr>
          <a:xfrm>
            <a:off x="6224540" y="1973671"/>
            <a:ext cx="5389033" cy="4050891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109728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1400" dirty="0">
              <a:latin typeface="+mj-lt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2"/>
          </p:nvPr>
        </p:nvSpPr>
        <p:spPr>
          <a:xfrm>
            <a:off x="603504" y="1755785"/>
            <a:ext cx="5373014" cy="4050891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109728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1400" dirty="0">
              <a:latin typeface="+mj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73" y="0"/>
            <a:ext cx="1115507" cy="101467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1229" y="25215"/>
            <a:ext cx="109728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5">
                    <a:lumMod val="50000"/>
                  </a:schemeClr>
                </a:solidFill>
                <a:effectLst/>
                <a:cs typeface="Arial" panose="020B0604020202020204" pitchFamily="34" charset="0"/>
              </a:rPr>
              <a:t>Предоставление документов</a:t>
            </a:r>
            <a:endParaRPr lang="ru-RU" sz="3200" dirty="0">
              <a:effectLst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6224539" y="5543550"/>
            <a:ext cx="5389033" cy="819149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календарных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дней до дня проведения заседания правления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7550855" y="2474299"/>
            <a:ext cx="2949928" cy="2873305"/>
            <a:chOff x="7365647" y="1746319"/>
            <a:chExt cx="2949928" cy="2873305"/>
          </a:xfrm>
        </p:grpSpPr>
        <p:sp>
          <p:nvSpPr>
            <p:cNvPr id="2" name="Загнутый угол 1"/>
            <p:cNvSpPr/>
            <p:nvPr/>
          </p:nvSpPr>
          <p:spPr>
            <a:xfrm>
              <a:off x="7365647" y="1752599"/>
              <a:ext cx="2949928" cy="2838451"/>
            </a:xfrm>
            <a:prstGeom prst="foldedCorner">
              <a:avLst>
                <a:gd name="adj" fmla="val 22061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659636" y="2403633"/>
              <a:ext cx="361950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3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13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7365647" y="1752600"/>
              <a:ext cx="2949928" cy="7524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365647" y="1746319"/>
              <a:ext cx="294992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4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Декабрь</a:t>
              </a:r>
              <a:endParaRPr lang="ru-RU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Текст 4"/>
          <p:cNvSpPr txBox="1">
            <a:spLocks/>
          </p:cNvSpPr>
          <p:nvPr/>
        </p:nvSpPr>
        <p:spPr>
          <a:xfrm>
            <a:off x="6224540" y="1606959"/>
            <a:ext cx="5389033" cy="733425"/>
          </a:xfrm>
          <a:prstGeom prst="rect">
            <a:avLst/>
          </a:prstGeo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vert="horz" lIns="182880" anchor="ctr">
            <a:normAutofit fontScale="92500" lnSpcReduction="10000"/>
          </a:bodyPr>
          <a:lstStyle>
            <a:lvl1pPr marL="0" indent="0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предоставления дополнительных материалов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07162" y="5553075"/>
            <a:ext cx="5369356" cy="809625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предоставления предложения об установлении цен (тарифов) через систему (ЕИАС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/>
          </a:p>
        </p:txBody>
      </p:sp>
      <p:sp>
        <p:nvSpPr>
          <p:cNvPr id="18" name="Текст 3"/>
          <p:cNvSpPr txBox="1">
            <a:spLocks/>
          </p:cNvSpPr>
          <p:nvPr/>
        </p:nvSpPr>
        <p:spPr>
          <a:xfrm>
            <a:off x="598627" y="1606959"/>
            <a:ext cx="5377891" cy="733425"/>
          </a:xfrm>
          <a:prstGeom prst="rect">
            <a:avLst/>
          </a:prstGeo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vert="horz" lIns="182880" anchor="ctr">
            <a:normAutofit fontScale="92500" lnSpcReduction="10000"/>
          </a:bodyPr>
          <a:lstStyle>
            <a:lvl1pPr marL="0" indent="0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предложения об установлении цен (тарифов)</a:t>
            </a:r>
            <a:endParaRPr lang="ru-RU" dirty="0"/>
          </a:p>
        </p:txBody>
      </p:sp>
      <p:sp>
        <p:nvSpPr>
          <p:cNvPr id="20" name="Крест 19"/>
          <p:cNvSpPr/>
          <p:nvPr/>
        </p:nvSpPr>
        <p:spPr>
          <a:xfrm>
            <a:off x="3694175" y="3588182"/>
            <a:ext cx="782727" cy="760876"/>
          </a:xfrm>
          <a:prstGeom prst="plus">
            <a:avLst>
              <a:gd name="adj" fmla="val 394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07132" y="2480579"/>
            <a:ext cx="2877316" cy="826354"/>
          </a:xfrm>
          <a:prstGeom prst="roundRect">
            <a:avLst>
              <a:gd name="adj" fmla="val 85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89044" y="3333751"/>
            <a:ext cx="1214323" cy="12697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689044" y="3645454"/>
            <a:ext cx="1214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Система ЕИАС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07132" y="3555443"/>
            <a:ext cx="2877316" cy="826354"/>
          </a:xfrm>
          <a:prstGeom prst="roundRect">
            <a:avLst>
              <a:gd name="adj" fmla="val 85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07132" y="4598824"/>
            <a:ext cx="2877316" cy="826354"/>
          </a:xfrm>
          <a:prstGeom prst="roundRect">
            <a:avLst>
              <a:gd name="adj" fmla="val 85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707132" y="2570590"/>
            <a:ext cx="2877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Руководитель организации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7132" y="3781231"/>
            <a:ext cx="2877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Заказное письмо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7132" y="4827335"/>
            <a:ext cx="2877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Электронная форма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91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15507" cy="1014670"/>
          </a:xfrm>
          <a:prstGeom prst="rect">
            <a:avLst/>
          </a:prstGeom>
        </p:spPr>
      </p:pic>
      <p:sp>
        <p:nvSpPr>
          <p:cNvPr id="17" name="Объект 16"/>
          <p:cNvSpPr>
            <a:spLocks noGrp="1"/>
          </p:cNvSpPr>
          <p:nvPr>
            <p:ph idx="1"/>
          </p:nvPr>
        </p:nvSpPr>
        <p:spPr>
          <a:xfrm>
            <a:off x="252248" y="1014670"/>
            <a:ext cx="11776842" cy="51969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владение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 праве собственности и (или) на ином законном основании на срок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более 12-ти месяцев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тепловыми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сетями. Неразрывная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протяженность участков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сетей в 2-трубном исчислении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пределах одной системы при суммарной численности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населения должна составлять:</a:t>
            </a:r>
          </a:p>
          <a:p>
            <a:pPr marL="109728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- 1 млн. человек и более – не менее 7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км;</a:t>
            </a:r>
          </a:p>
          <a:p>
            <a:pPr marL="109728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	-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 500 тыс. до 1 млн. человек – не менее 3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км;</a:t>
            </a:r>
          </a:p>
          <a:p>
            <a:pPr marL="109728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	- от 250 тыс. до 500 тыс. – не менее 1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км;</a:t>
            </a:r>
          </a:p>
          <a:p>
            <a:pPr marL="109728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	- менее 250 тыс. человек – не менее 500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м.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доля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присоединенной тепловой нагрузки собственных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теплопотребляющих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установок не превышает 20% от общей тепловой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нагрузки;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аличие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организованной деятельности аварийно-диспетчерской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службы;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Наличие официального сайта в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информацуионно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-телекоммуникационной сети "Интернет"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18593" y="0"/>
            <a:ext cx="109728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effectLst/>
                <a:cs typeface="Arial" panose="020B0604020202020204" pitchFamily="34" charset="0"/>
              </a:rPr>
              <a:t>Новые критерии теплосетевых организаций</a:t>
            </a:r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3698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15507" cy="101467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18593" y="0"/>
            <a:ext cx="109728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5">
                    <a:lumMod val="50000"/>
                  </a:schemeClr>
                </a:solidFill>
                <a:effectLst/>
                <a:cs typeface="Arial" panose="020B0604020202020204" pitchFamily="34" charset="0"/>
              </a:rPr>
              <a:t>Основные изменения в постановление 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effectLst/>
                <a:cs typeface="Arial" panose="020B0604020202020204" pitchFamily="34" charset="0"/>
              </a:rPr>
              <a:t>Правительства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  <a:effectLst/>
                <a:cs typeface="Arial" panose="020B0604020202020204" pitchFamily="34" charset="0"/>
              </a:rPr>
              <a:t>РФ 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effectLst/>
                <a:cs typeface="Arial" panose="020B0604020202020204" pitchFamily="34" charset="0"/>
              </a:rPr>
              <a:t>от 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  <a:effectLst/>
                <a:cs typeface="Arial" panose="020B0604020202020204" pitchFamily="34" charset="0"/>
              </a:rPr>
              <a:t>22 октября 2012 г. № 1075</a:t>
            </a:r>
            <a:endParaRPr lang="ru-RU" sz="3200" dirty="0">
              <a:effectLst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57753" y="1125029"/>
            <a:ext cx="10972800" cy="4525963"/>
          </a:xfrm>
        </p:spPr>
        <p:txBody>
          <a:bodyPr/>
          <a:lstStyle/>
          <a:p>
            <a:r>
              <a:rPr lang="ru-RU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Основы ценообразования в сфере теплоснабжения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Изменения внесенные по пункту 43 – «Амортизация»: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131842"/>
              </p:ext>
            </p:extLst>
          </p:nvPr>
        </p:nvGraphicFramePr>
        <p:xfrm>
          <a:off x="896492" y="2200426"/>
          <a:ext cx="10571607" cy="3944762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4199383"/>
                <a:gridCol w="2209800"/>
                <a:gridCol w="4162424"/>
              </a:tblGrid>
              <a:tr h="105798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Расходы на амортизацию ОС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5400" dirty="0" smtClean="0"/>
                        <a:t>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Отношение стоимости ОС к сроку полезного использования</a:t>
                      </a:r>
                      <a:endParaRPr lang="ru-RU" sz="2000" dirty="0"/>
                    </a:p>
                  </a:txBody>
                  <a:tcPr anchor="ctr"/>
                </a:tc>
              </a:tr>
              <a:tr h="105798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Срок</a:t>
                      </a:r>
                      <a:r>
                        <a:rPr lang="ru-RU" sz="2000" baseline="0" dirty="0" smtClean="0"/>
                        <a:t> полезного использования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→</a:t>
                      </a:r>
                      <a:endParaRPr lang="ru-RU" sz="5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Максимальный срок</a:t>
                      </a:r>
                      <a:r>
                        <a:rPr lang="ru-RU" sz="2000" baseline="0" dirty="0" smtClean="0"/>
                        <a:t> полезного использования исходя из Классификации ОС</a:t>
                      </a:r>
                      <a:endParaRPr lang="ru-RU" sz="2000" dirty="0"/>
                    </a:p>
                  </a:txBody>
                  <a:tcPr anchor="ctr"/>
                </a:tc>
              </a:tr>
              <a:tr h="80066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Переоценка основных средств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smtClean="0"/>
                        <a:t>→</a:t>
                      </a:r>
                      <a:endParaRPr lang="ru-RU" sz="5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Учитывается</a:t>
                      </a:r>
                      <a:r>
                        <a:rPr lang="ru-RU" sz="2000" baseline="0" dirty="0" smtClean="0"/>
                        <a:t> при наличии инвестиционной программы</a:t>
                      </a:r>
                      <a:endParaRPr lang="ru-RU" sz="2000" dirty="0"/>
                    </a:p>
                  </a:txBody>
                  <a:tcPr anchor="ctr"/>
                </a:tc>
              </a:tr>
              <a:tr h="80066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Объекты ОС,</a:t>
                      </a:r>
                      <a:r>
                        <a:rPr lang="ru-RU" sz="2000" baseline="0" dirty="0" smtClean="0"/>
                        <a:t> построенные за счет бюджетных средств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→</a:t>
                      </a:r>
                      <a:endParaRPr lang="ru-RU" sz="5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Амортизация в тарифе не учитывается</a:t>
                      </a:r>
                      <a:endParaRPr lang="ru-RU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20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7351"/>
            <a:ext cx="1115507" cy="1014670"/>
          </a:xfrm>
          <a:prstGeom prst="rect">
            <a:avLst/>
          </a:prstGeom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10647879"/>
              </p:ext>
            </p:extLst>
          </p:nvPr>
        </p:nvGraphicFramePr>
        <p:xfrm>
          <a:off x="0" y="1474679"/>
          <a:ext cx="12192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Заголовок 4"/>
          <p:cNvSpPr txBox="1">
            <a:spLocks/>
          </p:cNvSpPr>
          <p:nvPr/>
        </p:nvSpPr>
        <p:spPr>
          <a:xfrm>
            <a:off x="503335" y="1026012"/>
            <a:ext cx="10404021" cy="658509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800" b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Изменения внесенные по пункту 51:</a:t>
            </a:r>
            <a:endParaRPr lang="ru-RU" sz="2800" b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1456879" y="63062"/>
            <a:ext cx="109728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effectLst/>
                <a:cs typeface="Arial" panose="020B0604020202020204" pitchFamily="34" charset="0"/>
              </a:rPr>
              <a:t>Основные изменения в постановление Правительства РФ от 22 октября 2012 г. № 1075</a:t>
            </a:r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6685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15507" cy="101467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18593" y="0"/>
            <a:ext cx="109728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effectLst/>
                <a:cs typeface="Arial" panose="020B0604020202020204" pitchFamily="34" charset="0"/>
              </a:rPr>
              <a:t>Организации, не подключенные к ЭДО</a:t>
            </a:r>
            <a:endParaRPr lang="ru-RU" sz="3200" dirty="0">
              <a:effectLst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802240"/>
              </p:ext>
            </p:extLst>
          </p:nvPr>
        </p:nvGraphicFramePr>
        <p:xfrm>
          <a:off x="189186" y="1014661"/>
          <a:ext cx="11713780" cy="3645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8124"/>
                <a:gridCol w="7015656"/>
              </a:tblGrid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организации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Актанышский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 ПО "Коммунсервис-Актаныш"*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Альметьевский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"Альтехносервис" *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Бавлинский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"Газпром теплоэнерго Казань"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382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Бугульминский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Ульяновский территориальный участок Куйбышевской дирекции по тепловодоснабжению – структурного подразделения Центральной дирекции по тепловодоснабжению – филиал ОАО "РЖД" (г.Бугульма)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Буинский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"Буинское предприятие тепловых сетей"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Высокогорский муниципальный район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"Теплокоминвест"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"РСС-Комфорт"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Елабужский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ОАО "Алабуга Соте"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"Альгазтранс-Елабуга"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"ГазТеплоАвтоматика"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55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15507" cy="101467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18593" y="0"/>
            <a:ext cx="109728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effectLst/>
                <a:cs typeface="Arial" panose="020B0604020202020204" pitchFamily="34" charset="0"/>
              </a:rPr>
              <a:t>Организации, не подключенные к ЭДО</a:t>
            </a:r>
            <a:endParaRPr lang="ru-RU" sz="3200" dirty="0">
              <a:effectLst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009390"/>
              </p:ext>
            </p:extLst>
          </p:nvPr>
        </p:nvGraphicFramePr>
        <p:xfrm>
          <a:off x="189186" y="1014661"/>
          <a:ext cx="11713780" cy="44866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8124"/>
                <a:gridCol w="7015656"/>
              </a:tblGrid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организации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Зеленодольский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муниципальный район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Лечебно-профилактическое учреждение профсоюзов санаторий "Васильевский"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Зеленодольский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молочноперерабатывающий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комбинат"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"Энергоцентр Майский"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Осиновская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теплоснабжающая компания"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"ПЭСТ"  (передача)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Камско-Устьинский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ОАО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Куйбышевско-Затонские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коммунальные сети"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Лениногорский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Лениногорские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тепловые сети"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Муниципальное образование "город Набережные Челны"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"Тепловые сети западного ввода" (передача)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Нижнекамский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"УК "Индустриальный парк - Сервис"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Пестречинский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МУП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Пестречинские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коммунальные сети"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Рыбно-Слободский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МУП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Теплоэнергосервис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Сабинский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"Сабинское МПП ЖКХ"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Спасский муниципальный район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"Спасские коммунальные сети"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10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15507" cy="101467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18593" y="0"/>
            <a:ext cx="109728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effectLst/>
                <a:cs typeface="Arial" panose="020B0604020202020204" pitchFamily="34" charset="0"/>
              </a:rPr>
              <a:t>Организации, не подключенные к ЭДО</a:t>
            </a:r>
            <a:endParaRPr lang="ru-RU" sz="3200" dirty="0">
              <a:effectLst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578320"/>
              </p:ext>
            </p:extLst>
          </p:nvPr>
        </p:nvGraphicFramePr>
        <p:xfrm>
          <a:off x="189186" y="1014661"/>
          <a:ext cx="11713780" cy="5608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8124"/>
                <a:gridCol w="7015656"/>
              </a:tblGrid>
              <a:tr h="12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Муниципальное образование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организации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rowSpan="1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Муниципальное образование "город Казань"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Филиал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Казаньнефтепродукт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 АО ХК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Татнефтепродукт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3826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Казанский территориальный  участок Горьковской дирекции по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тепловодоснабжению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Центральной дирекции по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тепловодоснабжению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филиал ОАО "РЖД"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2536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АО "НПО "Радиоэлектроника" </a:t>
                      </a:r>
                      <a:b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им. В.И.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Шимко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"КАРСАР"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"Энергосистема"*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Филиал ФГБУ "ЦЖКУ" Минобороны Российской Федерации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"Казанский молочный комбинат"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Теплоснабинвест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Теплоснабсервис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ТеплоЭнергоСнабжение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"Тепло"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"ГК Транзит" (передача) ЕТО-1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"НПП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Тасма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 (передача)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ТеплоГарант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РегНефтеТорг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  <a:tr h="1261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"ТЕПЛОГРУПП"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0251" marR="4025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212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"/>
            <a:ext cx="1043662" cy="94931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696" y="0"/>
            <a:ext cx="11250304" cy="97536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Нормативные документы в сфере теплоснабжения: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287939111"/>
              </p:ext>
            </p:extLst>
          </p:nvPr>
        </p:nvGraphicFramePr>
        <p:xfrm>
          <a:off x="521831" y="1064525"/>
          <a:ext cx="11242539" cy="5445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2865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"/>
            <a:ext cx="1043662" cy="94931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696" y="0"/>
            <a:ext cx="11250304" cy="97536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Методы регулирования в сфере теплоснабжения</a:t>
            </a:r>
            <a:endParaRPr lang="ru-RU" sz="320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308224983"/>
              </p:ext>
            </p:extLst>
          </p:nvPr>
        </p:nvGraphicFramePr>
        <p:xfrm>
          <a:off x="283779" y="1087820"/>
          <a:ext cx="11524593" cy="5234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61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"/>
            <a:ext cx="1043662" cy="94931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67033" y="1127760"/>
            <a:ext cx="4162567" cy="97536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Применяется</a:t>
            </a:r>
            <a:endParaRPr lang="ru-RU" sz="320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555408010"/>
              </p:ext>
            </p:extLst>
          </p:nvPr>
        </p:nvGraphicFramePr>
        <p:xfrm>
          <a:off x="341193" y="1965278"/>
          <a:ext cx="11532359" cy="4173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Заголовок 2"/>
          <p:cNvSpPr txBox="1">
            <a:spLocks/>
          </p:cNvSpPr>
          <p:nvPr/>
        </p:nvSpPr>
        <p:spPr>
          <a:xfrm>
            <a:off x="1094096" y="152400"/>
            <a:ext cx="11250304" cy="97536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 экономически обоснованных расходов (затрат)</a:t>
            </a:r>
            <a:endParaRPr lang="ru-RU" sz="320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37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"/>
            <a:ext cx="1043662" cy="94931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696" y="0"/>
            <a:ext cx="11250304" cy="97536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 экономически обоснованных </a:t>
            </a: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расходов (затрат)</a:t>
            </a:r>
            <a:endParaRPr lang="ru-RU" sz="320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152400" y="1007547"/>
            <a:ext cx="11871278" cy="497017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состав НВВ включаются расходы:</a:t>
            </a:r>
          </a:p>
          <a:p>
            <a:r>
              <a:rPr lang="ru-RU" sz="3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1) энергетические ресурсы;</a:t>
            </a:r>
          </a:p>
          <a:p>
            <a:r>
              <a:rPr lang="ru-RU" sz="3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2) сырье и материалы;</a:t>
            </a:r>
          </a:p>
          <a:p>
            <a:r>
              <a:rPr lang="ru-RU" sz="3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3) оплата труда и отчисления на </a:t>
            </a:r>
            <a:r>
              <a:rPr lang="ru-RU" sz="3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социальные нужды</a:t>
            </a:r>
            <a:r>
              <a:rPr lang="ru-RU" sz="3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sz="3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4) ремонт основных производственных фондов;</a:t>
            </a:r>
          </a:p>
          <a:p>
            <a:r>
              <a:rPr lang="ru-RU" sz="3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5) амортизация основных средств </a:t>
            </a:r>
            <a:r>
              <a:rPr lang="ru-RU" sz="3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 нематериальных </a:t>
            </a:r>
            <a:r>
              <a:rPr lang="ru-RU" sz="3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активов</a:t>
            </a:r>
          </a:p>
          <a:p>
            <a:r>
              <a:rPr lang="ru-RU" sz="3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6) прочие расходы;</a:t>
            </a:r>
          </a:p>
          <a:p>
            <a:r>
              <a:rPr lang="ru-RU" sz="3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7) внереализационные расходы</a:t>
            </a:r>
          </a:p>
          <a:p>
            <a:r>
              <a:rPr lang="ru-RU" sz="32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8) нормативная </a:t>
            </a:r>
            <a:r>
              <a:rPr lang="ru-RU" sz="32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прибыль</a:t>
            </a:r>
          </a:p>
        </p:txBody>
      </p:sp>
    </p:spTree>
    <p:extLst>
      <p:ext uri="{BB962C8B-B14F-4D97-AF65-F5344CB8AC3E}">
        <p14:creationId xmlns:p14="http://schemas.microsoft.com/office/powerpoint/2010/main" val="24831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"/>
            <a:ext cx="1043662" cy="94931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696" y="0"/>
            <a:ext cx="11250304" cy="97536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 экономически обоснованных </a:t>
            </a: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расходов (затрат)</a:t>
            </a:r>
            <a:endParaRPr lang="ru-RU" sz="320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1244896"/>
              </p:ext>
            </p:extLst>
          </p:nvPr>
        </p:nvGraphicFramePr>
        <p:xfrm>
          <a:off x="0" y="1050878"/>
          <a:ext cx="12192000" cy="5087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6055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"/>
            <a:ext cx="1043662" cy="94931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696" y="0"/>
            <a:ext cx="11250304" cy="97536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индексации установленных тарифов</a:t>
            </a:r>
            <a:endParaRPr lang="ru-RU" sz="320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2"/>
          <p:cNvSpPr txBox="1">
            <a:spLocks/>
          </p:cNvSpPr>
          <p:nvPr/>
        </p:nvSpPr>
        <p:spPr>
          <a:xfrm>
            <a:off x="341192" y="1095689"/>
            <a:ext cx="11850807" cy="822617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8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НВВ определяется на основе </a:t>
            </a:r>
            <a:r>
              <a:rPr lang="ru-RU" sz="28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u="sng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долгосрочных </a:t>
            </a:r>
            <a:r>
              <a:rPr lang="ru-RU" sz="2800" u="sng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параметров регулирования</a:t>
            </a:r>
          </a:p>
        </p:txBody>
      </p:sp>
      <p:cxnSp>
        <p:nvCxnSpPr>
          <p:cNvPr id="8" name="Прямая со стрелкой 7"/>
          <p:cNvCxnSpPr>
            <a:endCxn id="10" idx="0"/>
          </p:cNvCxnSpPr>
          <p:nvPr/>
        </p:nvCxnSpPr>
        <p:spPr>
          <a:xfrm flipH="1">
            <a:off x="1279695" y="2101755"/>
            <a:ext cx="1395266" cy="109856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0951" y="3200316"/>
            <a:ext cx="2257488" cy="156966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базовый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уровень операционных расходов</a:t>
            </a:r>
          </a:p>
        </p:txBody>
      </p:sp>
      <p:cxnSp>
        <p:nvCxnSpPr>
          <p:cNvPr id="11" name="Прямая со стрелкой 10"/>
          <p:cNvCxnSpPr>
            <a:endCxn id="14" idx="0"/>
          </p:cNvCxnSpPr>
          <p:nvPr/>
        </p:nvCxnSpPr>
        <p:spPr>
          <a:xfrm flipH="1">
            <a:off x="3477376" y="2101755"/>
            <a:ext cx="425884" cy="223049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266595" y="2101755"/>
            <a:ext cx="1130492" cy="325707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16" idx="0"/>
          </p:cNvCxnSpPr>
          <p:nvPr/>
        </p:nvCxnSpPr>
        <p:spPr>
          <a:xfrm>
            <a:off x="4954137" y="2101755"/>
            <a:ext cx="1141864" cy="277522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096148" y="4332250"/>
            <a:ext cx="2762455" cy="156966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индекс эффективности операционных расходов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10484" y="2427462"/>
            <a:ext cx="4722124" cy="267765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нормативный уровень прибыли (для организаций, владеющих объектами теплоснабжения, находящимися в государственной или муниципальной собственности, на основании КС или ДДА)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06728" y="4876980"/>
            <a:ext cx="2978546" cy="156966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400" dirty="0"/>
              <a:t>показатели энергосбережения и энергетической эффективности</a:t>
            </a:r>
          </a:p>
        </p:txBody>
      </p:sp>
    </p:spTree>
    <p:extLst>
      <p:ext uri="{BB962C8B-B14F-4D97-AF65-F5344CB8AC3E}">
        <p14:creationId xmlns:p14="http://schemas.microsoft.com/office/powerpoint/2010/main" val="206565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"/>
            <a:ext cx="1043662" cy="94931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696" y="0"/>
            <a:ext cx="11250304" cy="97536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индексации установленных тарифов</a:t>
            </a:r>
            <a:endParaRPr lang="ru-RU" sz="320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222904384"/>
              </p:ext>
            </p:extLst>
          </p:nvPr>
        </p:nvGraphicFramePr>
        <p:xfrm>
          <a:off x="382137" y="1078174"/>
          <a:ext cx="11450472" cy="4804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0728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"/>
            <a:ext cx="1043662" cy="949319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1696" y="0"/>
            <a:ext cx="11250304" cy="97536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Нормативная прибыль</a:t>
            </a:r>
            <a:endParaRPr lang="ru-RU" sz="320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152400" y="1007547"/>
            <a:ext cx="11871278" cy="497017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8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Величина нормативной прибыли регулируемой организации включает в себя:</a:t>
            </a:r>
          </a:p>
          <a:p>
            <a:r>
              <a:rPr lang="ru-RU" sz="28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а) расходы на капитальные вложения (инвестиции) определяются на основе утвержденных в установленном порядке инвестиционных программ</a:t>
            </a:r>
            <a:r>
              <a:rPr lang="ru-RU" sz="28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б) расходы на погашение и обслуживание заемных средств, привлекаемых на реализацию мероприятий инвестиционной программы, в размере, определяемом исходя из срока их возврата, предусмотренного договорами займа и кредитными договорами</a:t>
            </a:r>
            <a:r>
              <a:rPr lang="ru-RU" sz="2800" b="0" dirty="0" smtClean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0" dirty="0"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в) экономически обоснованные расходы на выплаты, предусмотренные коллективными договорами.</a:t>
            </a:r>
          </a:p>
        </p:txBody>
      </p:sp>
    </p:spTree>
    <p:extLst>
      <p:ext uri="{BB962C8B-B14F-4D97-AF65-F5344CB8AC3E}">
        <p14:creationId xmlns:p14="http://schemas.microsoft.com/office/powerpoint/2010/main" val="360111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7683</TotalTime>
  <Words>1205</Words>
  <Application>Microsoft Office PowerPoint</Application>
  <PresentationFormat>Произвольный</PresentationFormat>
  <Paragraphs>191</Paragraphs>
  <Slides>18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Ценообразование   в сфере теплоснабжения </vt:lpstr>
      <vt:lpstr>Нормативные документы в сфере теплоснабжения:</vt:lpstr>
      <vt:lpstr>Методы регулирования в сфере теплоснабжения</vt:lpstr>
      <vt:lpstr>Применяется</vt:lpstr>
      <vt:lpstr>Метод экономически обоснованных расходов (затрат)</vt:lpstr>
      <vt:lpstr>Метод экономически обоснованных расходов (затрат)</vt:lpstr>
      <vt:lpstr>Метод индексации установленных тарифов</vt:lpstr>
      <vt:lpstr>Метод индексации установленных тарифов</vt:lpstr>
      <vt:lpstr>Нормативная прибыль</vt:lpstr>
      <vt:lpstr>Корректировка необходимой валовой выручки</vt:lpstr>
      <vt:lpstr>Предоставление документов</vt:lpstr>
      <vt:lpstr>Предоставление документов</vt:lpstr>
      <vt:lpstr>Новые критерии теплосетевых организаций</vt:lpstr>
      <vt:lpstr>Основные изменения в постановление Правительства РФ от 22 октября 2012 г. № 1075</vt:lpstr>
      <vt:lpstr>Презентация PowerPoint</vt:lpstr>
      <vt:lpstr>Организации, не подключенные к ЭДО</vt:lpstr>
      <vt:lpstr>Организации, не подключенные к ЭДО</vt:lpstr>
      <vt:lpstr>Организации, не подключенные к ЭДО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Кучекаева Д.С.</dc:creator>
  <cp:lastModifiedBy>Эльза Энгелевна Кубашева</cp:lastModifiedBy>
  <cp:revision>418</cp:revision>
  <cp:lastPrinted>2022-03-16T14:01:31Z</cp:lastPrinted>
  <dcterms:created xsi:type="dcterms:W3CDTF">2018-11-22T04:48:24Z</dcterms:created>
  <dcterms:modified xsi:type="dcterms:W3CDTF">2022-03-17T13:13:51Z</dcterms:modified>
</cp:coreProperties>
</file>