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2" r:id="rId2"/>
    <p:sldId id="304" r:id="rId3"/>
    <p:sldId id="305" r:id="rId4"/>
    <p:sldId id="301" r:id="rId5"/>
    <p:sldId id="303" r:id="rId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6" d="100"/>
          <a:sy n="66" d="100"/>
        </p:scale>
        <p:origin x="-1548" y="-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4C70D-0C7E-41D1-A76F-55CEE3D0128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758917B8-C28D-4AAB-9475-83C0E58E7CA3}">
      <dgm:prSet phldrT="[Текст]" custT="1"/>
      <dgm:spPr/>
      <dgm:t>
        <a:bodyPr/>
        <a:lstStyle/>
        <a:p>
          <a:r>
            <a:rPr lang="ru-RU" sz="2000" b="1" dirty="0" smtClean="0"/>
            <a:t>Внедрение </a:t>
          </a:r>
        </a:p>
        <a:p>
          <a:r>
            <a:rPr lang="ru-RU" sz="2000" b="1" dirty="0" smtClean="0"/>
            <a:t>раздельного сбора</a:t>
          </a:r>
          <a:endParaRPr lang="ru-RU" sz="2000" dirty="0"/>
        </a:p>
      </dgm:t>
    </dgm:pt>
    <dgm:pt modelId="{2228C162-7712-4266-ADC1-827E52AB6B90}" type="parTrans" cxnId="{910674F5-7EBF-4BF0-A736-653CDBEC1CFD}">
      <dgm:prSet/>
      <dgm:spPr/>
      <dgm:t>
        <a:bodyPr/>
        <a:lstStyle/>
        <a:p>
          <a:endParaRPr lang="ru-RU"/>
        </a:p>
      </dgm:t>
    </dgm:pt>
    <dgm:pt modelId="{C3B8AE2B-D6E8-44F6-839B-A84221C0B7B7}" type="sibTrans" cxnId="{910674F5-7EBF-4BF0-A736-653CDBEC1CFD}">
      <dgm:prSet/>
      <dgm:spPr/>
      <dgm:t>
        <a:bodyPr/>
        <a:lstStyle/>
        <a:p>
          <a:endParaRPr lang="ru-RU"/>
        </a:p>
      </dgm:t>
    </dgm:pt>
    <dgm:pt modelId="{18294269-1A31-4323-906C-7529027AC3D0}">
      <dgm:prSet phldrT="[Текст]" custT="1"/>
      <dgm:spPr/>
      <dgm:t>
        <a:bodyPr/>
        <a:lstStyle/>
        <a:p>
          <a:r>
            <a:rPr lang="ru-RU" sz="2200" b="1" dirty="0" smtClean="0"/>
            <a:t>Институт РОП</a:t>
          </a:r>
          <a:endParaRPr lang="ru-RU" sz="2200" dirty="0"/>
        </a:p>
      </dgm:t>
    </dgm:pt>
    <dgm:pt modelId="{ADA307BD-01BA-45ED-8BCC-5FD1A572EBBD}" type="parTrans" cxnId="{DF7FDBCD-2FCB-4786-8E57-C6FD88526B9E}">
      <dgm:prSet/>
      <dgm:spPr/>
      <dgm:t>
        <a:bodyPr/>
        <a:lstStyle/>
        <a:p>
          <a:endParaRPr lang="ru-RU"/>
        </a:p>
      </dgm:t>
    </dgm:pt>
    <dgm:pt modelId="{22C7CA24-5DC0-49A6-88E4-204F8A11EB10}" type="sibTrans" cxnId="{DF7FDBCD-2FCB-4786-8E57-C6FD88526B9E}">
      <dgm:prSet/>
      <dgm:spPr/>
      <dgm:t>
        <a:bodyPr/>
        <a:lstStyle/>
        <a:p>
          <a:endParaRPr lang="ru-RU"/>
        </a:p>
      </dgm:t>
    </dgm:pt>
    <dgm:pt modelId="{8F166AFA-EC94-492D-9368-455E7A01795F}">
      <dgm:prSet phldrT="[Текст]" custT="1"/>
      <dgm:spPr/>
      <dgm:t>
        <a:bodyPr/>
        <a:lstStyle/>
        <a:p>
          <a:r>
            <a:rPr lang="ru-RU" sz="2000" b="1" dirty="0" smtClean="0"/>
            <a:t>Контейнерные площадки. Требования </a:t>
          </a:r>
          <a:r>
            <a:rPr lang="ru-RU" sz="2000" b="1" dirty="0" err="1" smtClean="0"/>
            <a:t>СанПин</a:t>
          </a:r>
          <a:endParaRPr lang="ru-RU" sz="2000" dirty="0"/>
        </a:p>
      </dgm:t>
    </dgm:pt>
    <dgm:pt modelId="{82945B0E-8F91-4639-BEA1-E65893CE6C2D}" type="parTrans" cxnId="{0ACFCDDC-41E4-4D01-88F8-7B4B4796567C}">
      <dgm:prSet/>
      <dgm:spPr/>
      <dgm:t>
        <a:bodyPr/>
        <a:lstStyle/>
        <a:p>
          <a:endParaRPr lang="ru-RU"/>
        </a:p>
      </dgm:t>
    </dgm:pt>
    <dgm:pt modelId="{D5E6A690-FB11-49C6-B845-45B42399534E}" type="sibTrans" cxnId="{0ACFCDDC-41E4-4D01-88F8-7B4B4796567C}">
      <dgm:prSet/>
      <dgm:spPr/>
      <dgm:t>
        <a:bodyPr/>
        <a:lstStyle/>
        <a:p>
          <a:endParaRPr lang="ru-RU"/>
        </a:p>
      </dgm:t>
    </dgm:pt>
    <dgm:pt modelId="{B9AABA4D-AA4A-4D85-9577-B2A7E1AAD25C}">
      <dgm:prSet custT="1"/>
      <dgm:spPr/>
      <dgm:t>
        <a:bodyPr/>
        <a:lstStyle/>
        <a:p>
          <a:r>
            <a:rPr lang="ru-RU" sz="2000" b="1" dirty="0" smtClean="0"/>
            <a:t>Определение права собственности на ТКО законодательно</a:t>
          </a:r>
          <a:endParaRPr lang="ru-RU" sz="2000" b="1" dirty="0"/>
        </a:p>
      </dgm:t>
    </dgm:pt>
    <dgm:pt modelId="{28984F49-5075-4280-B70D-41B78DD961FA}" type="parTrans" cxnId="{BEB415B7-5536-4A0C-B457-D4A13881F192}">
      <dgm:prSet/>
      <dgm:spPr/>
      <dgm:t>
        <a:bodyPr/>
        <a:lstStyle/>
        <a:p>
          <a:endParaRPr lang="ru-RU"/>
        </a:p>
      </dgm:t>
    </dgm:pt>
    <dgm:pt modelId="{85412938-FCAE-4698-B330-1B1FD9310988}" type="sibTrans" cxnId="{BEB415B7-5536-4A0C-B457-D4A13881F192}">
      <dgm:prSet/>
      <dgm:spPr/>
      <dgm:t>
        <a:bodyPr/>
        <a:lstStyle/>
        <a:p>
          <a:endParaRPr lang="ru-RU"/>
        </a:p>
      </dgm:t>
    </dgm:pt>
    <dgm:pt modelId="{BD3D504A-9C36-42EF-AE77-F43EBC48FA3D}">
      <dgm:prSet custT="1"/>
      <dgm:spPr/>
      <dgm:t>
        <a:bodyPr/>
        <a:lstStyle/>
        <a:p>
          <a:pPr marL="363538" indent="0"/>
          <a:r>
            <a:rPr lang="ru-RU" sz="2000" b="1" dirty="0" smtClean="0"/>
            <a:t>Территориальная схема по обращению с ТКО и полигоны</a:t>
          </a:r>
          <a:endParaRPr lang="ru-RU" sz="2000" dirty="0"/>
        </a:p>
      </dgm:t>
    </dgm:pt>
    <dgm:pt modelId="{53DB1CD0-608B-4726-9C69-1DF260A5FDB0}" type="parTrans" cxnId="{3A97CE0A-5DE1-422C-A29B-6D7061F511F3}">
      <dgm:prSet/>
      <dgm:spPr/>
      <dgm:t>
        <a:bodyPr/>
        <a:lstStyle/>
        <a:p>
          <a:endParaRPr lang="ru-RU"/>
        </a:p>
      </dgm:t>
    </dgm:pt>
    <dgm:pt modelId="{3FEF7CC2-1852-4EA0-9601-51FB3B456DCF}" type="sibTrans" cxnId="{3A97CE0A-5DE1-422C-A29B-6D7061F511F3}">
      <dgm:prSet/>
      <dgm:spPr/>
      <dgm:t>
        <a:bodyPr/>
        <a:lstStyle/>
        <a:p>
          <a:endParaRPr lang="ru-RU"/>
        </a:p>
      </dgm:t>
    </dgm:pt>
    <dgm:pt modelId="{DE1CE1EE-C600-4D3D-A7C3-014EA59C20ED}" type="pres">
      <dgm:prSet presAssocID="{FE34C70D-0C7E-41D1-A76F-55CEE3D01287}" presName="linearFlow" presStyleCnt="0">
        <dgm:presLayoutVars>
          <dgm:dir/>
          <dgm:resizeHandles val="exact"/>
        </dgm:presLayoutVars>
      </dgm:prSet>
      <dgm:spPr/>
    </dgm:pt>
    <dgm:pt modelId="{47AECD43-0CC8-441B-AE3F-4709FCF5BF66}" type="pres">
      <dgm:prSet presAssocID="{758917B8-C28D-4AAB-9475-83C0E58E7CA3}" presName="composite" presStyleCnt="0"/>
      <dgm:spPr/>
    </dgm:pt>
    <dgm:pt modelId="{A90F772A-B453-4E75-9280-E9ABF4065AFB}" type="pres">
      <dgm:prSet presAssocID="{758917B8-C28D-4AAB-9475-83C0E58E7CA3}" presName="imgShp" presStyleLbl="fgImgPlace1" presStyleIdx="0" presStyleCnt="5" custScaleX="226351" custScaleY="164593" custLinFactX="-190020" custLinFactNeighborX="-200000" custLinFactNeighborY="29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CA6E59B-8527-44C0-BFBE-6964610F0EAD}" type="pres">
      <dgm:prSet presAssocID="{758917B8-C28D-4AAB-9475-83C0E58E7CA3}" presName="txShp" presStyleLbl="node1" presStyleIdx="0" presStyleCnt="5" custScaleX="132076" custScaleY="144931" custLinFactNeighborY="202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15F4D-3295-4EDA-8441-5D67874E33A6}" type="pres">
      <dgm:prSet presAssocID="{C3B8AE2B-D6E8-44F6-839B-A84221C0B7B7}" presName="spacing" presStyleCnt="0"/>
      <dgm:spPr/>
    </dgm:pt>
    <dgm:pt modelId="{182B1F9E-98C7-4C87-91DC-F6DBFB8C6B87}" type="pres">
      <dgm:prSet presAssocID="{18294269-1A31-4323-906C-7529027AC3D0}" presName="composite" presStyleCnt="0"/>
      <dgm:spPr/>
    </dgm:pt>
    <dgm:pt modelId="{60855CFE-F0F1-46CA-AE44-07B3BCA3B903}" type="pres">
      <dgm:prSet presAssocID="{18294269-1A31-4323-906C-7529027AC3D0}" presName="imgShp" presStyleLbl="fgImgPlace1" presStyleIdx="1" presStyleCnt="5" custScaleX="223385" custScaleY="162132" custLinFactX="-41016" custLinFactNeighborX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B35DC76-F598-4B56-A09A-62FB036483A1}" type="pres">
      <dgm:prSet presAssocID="{18294269-1A31-4323-906C-7529027AC3D0}" presName="txShp" presStyleLbl="node1" presStyleIdx="1" presStyleCnt="5" custScaleX="130999" custScaleY="98549" custLinFactNeighborX="1929" custLinFactNeighborY="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6728-AB39-4B6F-A921-BE4FBA49D110}" type="pres">
      <dgm:prSet presAssocID="{22C7CA24-5DC0-49A6-88E4-204F8A11EB10}" presName="spacing" presStyleCnt="0"/>
      <dgm:spPr/>
    </dgm:pt>
    <dgm:pt modelId="{BC816D5A-C260-44E6-818D-46205E1AA806}" type="pres">
      <dgm:prSet presAssocID="{8F166AFA-EC94-492D-9368-455E7A01795F}" presName="composite" presStyleCnt="0"/>
      <dgm:spPr/>
    </dgm:pt>
    <dgm:pt modelId="{81650E1E-456E-4B25-95DE-384923E77DC7}" type="pres">
      <dgm:prSet presAssocID="{8F166AFA-EC94-492D-9368-455E7A01795F}" presName="imgShp" presStyleLbl="fgImgPlace1" presStyleIdx="2" presStyleCnt="5" custScaleX="169518" custScaleY="196082" custLinFactX="-44017" custLinFactNeighborX="-100000" custLinFactNeighborY="-3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67EC37F-1C3D-48F7-A35D-6155DE751FE5}" type="pres">
      <dgm:prSet presAssocID="{8F166AFA-EC94-492D-9368-455E7A01795F}" presName="txShp" presStyleLbl="node1" presStyleIdx="2" presStyleCnt="5" custScaleX="131402" custScaleY="159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B1449-D3E1-4B86-B55C-9599A2406D26}" type="pres">
      <dgm:prSet presAssocID="{D5E6A690-FB11-49C6-B845-45B42399534E}" presName="spacing" presStyleCnt="0"/>
      <dgm:spPr/>
    </dgm:pt>
    <dgm:pt modelId="{4FE28042-FAF9-4C9A-8423-BF13451B2C41}" type="pres">
      <dgm:prSet presAssocID="{BD3D504A-9C36-42EF-AE77-F43EBC48FA3D}" presName="composite" presStyleCnt="0"/>
      <dgm:spPr/>
    </dgm:pt>
    <dgm:pt modelId="{A641877B-88FA-423D-9D5F-586AC8A13DE7}" type="pres">
      <dgm:prSet presAssocID="{BD3D504A-9C36-42EF-AE77-F43EBC48FA3D}" presName="imgShp" presStyleLbl="fgImgPlace1" presStyleIdx="3" presStyleCnt="5" custScaleX="213632" custScaleY="144544" custLinFactX="-38016" custLinFactNeighborX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3171D8-A7AC-42B5-9ABD-413E3B51D5D6}" type="pres">
      <dgm:prSet presAssocID="{BD3D504A-9C36-42EF-AE77-F43EBC48FA3D}" presName="txShp" presStyleLbl="node1" presStyleIdx="3" presStyleCnt="5" custScaleX="129653" custScaleY="1792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3CB4C-E35A-4906-B1F2-DBCB9493D632}" type="pres">
      <dgm:prSet presAssocID="{3FEF7CC2-1852-4EA0-9601-51FB3B456DCF}" presName="spacing" presStyleCnt="0"/>
      <dgm:spPr/>
    </dgm:pt>
    <dgm:pt modelId="{F1FD4309-A6AE-4375-AA4F-ACE8B7D7F3EB}" type="pres">
      <dgm:prSet presAssocID="{B9AABA4D-AA4A-4D85-9577-B2A7E1AAD25C}" presName="composite" presStyleCnt="0"/>
      <dgm:spPr/>
    </dgm:pt>
    <dgm:pt modelId="{7F23EC9B-BBC1-4940-BC55-46590E2D9D43}" type="pres">
      <dgm:prSet presAssocID="{B9AABA4D-AA4A-4D85-9577-B2A7E1AAD25C}" presName="imgShp" presStyleLbl="fgImgPlace1" presStyleIdx="4" presStyleCnt="5" custScaleX="228787" custScaleY="181232" custLinFactX="-32015" custLinFactNeighborX="-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437AEB4-A9BA-47E8-B4B5-6A79F7D99920}" type="pres">
      <dgm:prSet presAssocID="{B9AABA4D-AA4A-4D85-9577-B2A7E1AAD25C}" presName="txShp" presStyleLbl="node1" presStyleIdx="4" presStyleCnt="5" custScaleX="129788" custScaleY="182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3CEAAF-BC38-4421-BB6C-E3CC1843A505}" type="presOf" srcId="{8F166AFA-EC94-492D-9368-455E7A01795F}" destId="{667EC37F-1C3D-48F7-A35D-6155DE751FE5}" srcOrd="0" destOrd="0" presId="urn:microsoft.com/office/officeart/2005/8/layout/vList3#1"/>
    <dgm:cxn modelId="{1CC50EF6-2969-4D97-BE4D-A7009DA20EE6}" type="presOf" srcId="{758917B8-C28D-4AAB-9475-83C0E58E7CA3}" destId="{4CA6E59B-8527-44C0-BFBE-6964610F0EAD}" srcOrd="0" destOrd="0" presId="urn:microsoft.com/office/officeart/2005/8/layout/vList3#1"/>
    <dgm:cxn modelId="{BEB415B7-5536-4A0C-B457-D4A13881F192}" srcId="{FE34C70D-0C7E-41D1-A76F-55CEE3D01287}" destId="{B9AABA4D-AA4A-4D85-9577-B2A7E1AAD25C}" srcOrd="4" destOrd="0" parTransId="{28984F49-5075-4280-B70D-41B78DD961FA}" sibTransId="{85412938-FCAE-4698-B330-1B1FD9310988}"/>
    <dgm:cxn modelId="{6A210CA9-4F99-471D-9E08-6E2C360262E6}" type="presOf" srcId="{FE34C70D-0C7E-41D1-A76F-55CEE3D01287}" destId="{DE1CE1EE-C600-4D3D-A7C3-014EA59C20ED}" srcOrd="0" destOrd="0" presId="urn:microsoft.com/office/officeart/2005/8/layout/vList3#1"/>
    <dgm:cxn modelId="{AF3D1315-5727-4A80-A61C-C45E4DA52C8C}" type="presOf" srcId="{B9AABA4D-AA4A-4D85-9577-B2A7E1AAD25C}" destId="{E437AEB4-A9BA-47E8-B4B5-6A79F7D99920}" srcOrd="0" destOrd="0" presId="urn:microsoft.com/office/officeart/2005/8/layout/vList3#1"/>
    <dgm:cxn modelId="{9DD7D4A6-C1EE-4437-9A4C-30F5D081EE1F}" type="presOf" srcId="{18294269-1A31-4323-906C-7529027AC3D0}" destId="{FB35DC76-F598-4B56-A09A-62FB036483A1}" srcOrd="0" destOrd="0" presId="urn:microsoft.com/office/officeart/2005/8/layout/vList3#1"/>
    <dgm:cxn modelId="{771B2763-94C2-43B5-8004-4B79855281E7}" type="presOf" srcId="{BD3D504A-9C36-42EF-AE77-F43EBC48FA3D}" destId="{3C3171D8-A7AC-42B5-9ABD-413E3B51D5D6}" srcOrd="0" destOrd="0" presId="urn:microsoft.com/office/officeart/2005/8/layout/vList3#1"/>
    <dgm:cxn modelId="{910674F5-7EBF-4BF0-A736-653CDBEC1CFD}" srcId="{FE34C70D-0C7E-41D1-A76F-55CEE3D01287}" destId="{758917B8-C28D-4AAB-9475-83C0E58E7CA3}" srcOrd="0" destOrd="0" parTransId="{2228C162-7712-4266-ADC1-827E52AB6B90}" sibTransId="{C3B8AE2B-D6E8-44F6-839B-A84221C0B7B7}"/>
    <dgm:cxn modelId="{3A97CE0A-5DE1-422C-A29B-6D7061F511F3}" srcId="{FE34C70D-0C7E-41D1-A76F-55CEE3D01287}" destId="{BD3D504A-9C36-42EF-AE77-F43EBC48FA3D}" srcOrd="3" destOrd="0" parTransId="{53DB1CD0-608B-4726-9C69-1DF260A5FDB0}" sibTransId="{3FEF7CC2-1852-4EA0-9601-51FB3B456DCF}"/>
    <dgm:cxn modelId="{DF7FDBCD-2FCB-4786-8E57-C6FD88526B9E}" srcId="{FE34C70D-0C7E-41D1-A76F-55CEE3D01287}" destId="{18294269-1A31-4323-906C-7529027AC3D0}" srcOrd="1" destOrd="0" parTransId="{ADA307BD-01BA-45ED-8BCC-5FD1A572EBBD}" sibTransId="{22C7CA24-5DC0-49A6-88E4-204F8A11EB10}"/>
    <dgm:cxn modelId="{0ACFCDDC-41E4-4D01-88F8-7B4B4796567C}" srcId="{FE34C70D-0C7E-41D1-A76F-55CEE3D01287}" destId="{8F166AFA-EC94-492D-9368-455E7A01795F}" srcOrd="2" destOrd="0" parTransId="{82945B0E-8F91-4639-BEA1-E65893CE6C2D}" sibTransId="{D5E6A690-FB11-49C6-B845-45B42399534E}"/>
    <dgm:cxn modelId="{C4930F0A-D952-4AE2-95DA-057BA02E1401}" type="presParOf" srcId="{DE1CE1EE-C600-4D3D-A7C3-014EA59C20ED}" destId="{47AECD43-0CC8-441B-AE3F-4709FCF5BF66}" srcOrd="0" destOrd="0" presId="urn:microsoft.com/office/officeart/2005/8/layout/vList3#1"/>
    <dgm:cxn modelId="{3050DCC4-11A9-4732-BDA4-2B1A677DCFA0}" type="presParOf" srcId="{47AECD43-0CC8-441B-AE3F-4709FCF5BF66}" destId="{A90F772A-B453-4E75-9280-E9ABF4065AFB}" srcOrd="0" destOrd="0" presId="urn:microsoft.com/office/officeart/2005/8/layout/vList3#1"/>
    <dgm:cxn modelId="{DCF4B99C-9833-473D-8D3F-B20BFB53996C}" type="presParOf" srcId="{47AECD43-0CC8-441B-AE3F-4709FCF5BF66}" destId="{4CA6E59B-8527-44C0-BFBE-6964610F0EAD}" srcOrd="1" destOrd="0" presId="urn:microsoft.com/office/officeart/2005/8/layout/vList3#1"/>
    <dgm:cxn modelId="{AE51E6AD-47CD-4B30-9C81-73D674B64C00}" type="presParOf" srcId="{DE1CE1EE-C600-4D3D-A7C3-014EA59C20ED}" destId="{93315F4D-3295-4EDA-8441-5D67874E33A6}" srcOrd="1" destOrd="0" presId="urn:microsoft.com/office/officeart/2005/8/layout/vList3#1"/>
    <dgm:cxn modelId="{14C72632-7B20-40FA-A2EE-0180F6A9A25B}" type="presParOf" srcId="{DE1CE1EE-C600-4D3D-A7C3-014EA59C20ED}" destId="{182B1F9E-98C7-4C87-91DC-F6DBFB8C6B87}" srcOrd="2" destOrd="0" presId="urn:microsoft.com/office/officeart/2005/8/layout/vList3#1"/>
    <dgm:cxn modelId="{0020773E-4151-43DD-9823-7925C54D8D40}" type="presParOf" srcId="{182B1F9E-98C7-4C87-91DC-F6DBFB8C6B87}" destId="{60855CFE-F0F1-46CA-AE44-07B3BCA3B903}" srcOrd="0" destOrd="0" presId="urn:microsoft.com/office/officeart/2005/8/layout/vList3#1"/>
    <dgm:cxn modelId="{B933CB61-0478-4EE1-AD6C-0B3BE558DA63}" type="presParOf" srcId="{182B1F9E-98C7-4C87-91DC-F6DBFB8C6B87}" destId="{FB35DC76-F598-4B56-A09A-62FB036483A1}" srcOrd="1" destOrd="0" presId="urn:microsoft.com/office/officeart/2005/8/layout/vList3#1"/>
    <dgm:cxn modelId="{5E1FEA2B-D3C9-4D0D-B417-CC2F62A24C61}" type="presParOf" srcId="{DE1CE1EE-C600-4D3D-A7C3-014EA59C20ED}" destId="{64EB6728-AB39-4B6F-A921-BE4FBA49D110}" srcOrd="3" destOrd="0" presId="urn:microsoft.com/office/officeart/2005/8/layout/vList3#1"/>
    <dgm:cxn modelId="{004D3F51-A59A-49BF-BEA4-0F7DCBD3FC15}" type="presParOf" srcId="{DE1CE1EE-C600-4D3D-A7C3-014EA59C20ED}" destId="{BC816D5A-C260-44E6-818D-46205E1AA806}" srcOrd="4" destOrd="0" presId="urn:microsoft.com/office/officeart/2005/8/layout/vList3#1"/>
    <dgm:cxn modelId="{2236F834-1735-46FC-8E7C-643E12812077}" type="presParOf" srcId="{BC816D5A-C260-44E6-818D-46205E1AA806}" destId="{81650E1E-456E-4B25-95DE-384923E77DC7}" srcOrd="0" destOrd="0" presId="urn:microsoft.com/office/officeart/2005/8/layout/vList3#1"/>
    <dgm:cxn modelId="{38E0D575-24E3-4D01-81A9-1B575D94E61C}" type="presParOf" srcId="{BC816D5A-C260-44E6-818D-46205E1AA806}" destId="{667EC37F-1C3D-48F7-A35D-6155DE751FE5}" srcOrd="1" destOrd="0" presId="urn:microsoft.com/office/officeart/2005/8/layout/vList3#1"/>
    <dgm:cxn modelId="{3F74954E-2AFD-45A0-9A3C-CCF436FD34EF}" type="presParOf" srcId="{DE1CE1EE-C600-4D3D-A7C3-014EA59C20ED}" destId="{DC2B1449-D3E1-4B86-B55C-9599A2406D26}" srcOrd="5" destOrd="0" presId="urn:microsoft.com/office/officeart/2005/8/layout/vList3#1"/>
    <dgm:cxn modelId="{2736928B-0FBE-4A66-8C92-5E804A9C71F9}" type="presParOf" srcId="{DE1CE1EE-C600-4D3D-A7C3-014EA59C20ED}" destId="{4FE28042-FAF9-4C9A-8423-BF13451B2C41}" srcOrd="6" destOrd="0" presId="urn:microsoft.com/office/officeart/2005/8/layout/vList3#1"/>
    <dgm:cxn modelId="{D6F05BBF-5440-4729-957A-86F038307FB5}" type="presParOf" srcId="{4FE28042-FAF9-4C9A-8423-BF13451B2C41}" destId="{A641877B-88FA-423D-9D5F-586AC8A13DE7}" srcOrd="0" destOrd="0" presId="urn:microsoft.com/office/officeart/2005/8/layout/vList3#1"/>
    <dgm:cxn modelId="{946178E8-45DA-4BCD-8452-FE8429A84292}" type="presParOf" srcId="{4FE28042-FAF9-4C9A-8423-BF13451B2C41}" destId="{3C3171D8-A7AC-42B5-9ABD-413E3B51D5D6}" srcOrd="1" destOrd="0" presId="urn:microsoft.com/office/officeart/2005/8/layout/vList3#1"/>
    <dgm:cxn modelId="{42A80C43-D235-47B4-ABF1-31E214C2745E}" type="presParOf" srcId="{DE1CE1EE-C600-4D3D-A7C3-014EA59C20ED}" destId="{FB53CB4C-E35A-4906-B1F2-DBCB9493D632}" srcOrd="7" destOrd="0" presId="urn:microsoft.com/office/officeart/2005/8/layout/vList3#1"/>
    <dgm:cxn modelId="{65C27ED7-66FA-4E2E-B5CE-AE6B32F5866E}" type="presParOf" srcId="{DE1CE1EE-C600-4D3D-A7C3-014EA59C20ED}" destId="{F1FD4309-A6AE-4375-AA4F-ACE8B7D7F3EB}" srcOrd="8" destOrd="0" presId="urn:microsoft.com/office/officeart/2005/8/layout/vList3#1"/>
    <dgm:cxn modelId="{A5A2C181-05E9-4404-BD31-91C73D8EF689}" type="presParOf" srcId="{F1FD4309-A6AE-4375-AA4F-ACE8B7D7F3EB}" destId="{7F23EC9B-BBC1-4940-BC55-46590E2D9D43}" srcOrd="0" destOrd="0" presId="urn:microsoft.com/office/officeart/2005/8/layout/vList3#1"/>
    <dgm:cxn modelId="{BD1E2B31-DF23-451C-BECD-0BA5D2742C85}" type="presParOf" srcId="{F1FD4309-A6AE-4375-AA4F-ACE8B7D7F3EB}" destId="{E437AEB4-A9BA-47E8-B4B5-6A79F7D9992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4C70D-0C7E-41D1-A76F-55CEE3D01287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AC14996B-50FB-488E-9C3F-FB577C0FE3C9}">
      <dgm:prSet custT="1"/>
      <dgm:spPr/>
      <dgm:t>
        <a:bodyPr/>
        <a:lstStyle/>
        <a:p>
          <a:pPr marL="449263" indent="0"/>
          <a:r>
            <a:rPr lang="ru-RU" sz="2000" b="1" dirty="0" smtClean="0"/>
            <a:t>Механизмы доступа к информации юр и </a:t>
          </a:r>
          <a:r>
            <a:rPr lang="ru-RU" sz="2000" b="1" dirty="0" err="1" smtClean="0"/>
            <a:t>физ</a:t>
          </a:r>
          <a:r>
            <a:rPr lang="ru-RU" sz="2000" b="1" dirty="0" smtClean="0"/>
            <a:t> лиц</a:t>
          </a:r>
          <a:endParaRPr lang="ru-RU" sz="2000" b="1" dirty="0"/>
        </a:p>
      </dgm:t>
    </dgm:pt>
    <dgm:pt modelId="{6542F803-5E68-4031-90E2-9731492058F0}" type="parTrans" cxnId="{F54416A7-DAAD-401B-8A57-AF22D7DF8B61}">
      <dgm:prSet/>
      <dgm:spPr/>
      <dgm:t>
        <a:bodyPr/>
        <a:lstStyle/>
        <a:p>
          <a:endParaRPr lang="ru-RU"/>
        </a:p>
      </dgm:t>
    </dgm:pt>
    <dgm:pt modelId="{9276F737-E026-439A-A66B-82C0DA2F0038}" type="sibTrans" cxnId="{F54416A7-DAAD-401B-8A57-AF22D7DF8B61}">
      <dgm:prSet/>
      <dgm:spPr/>
      <dgm:t>
        <a:bodyPr/>
        <a:lstStyle/>
        <a:p>
          <a:endParaRPr lang="ru-RU"/>
        </a:p>
      </dgm:t>
    </dgm:pt>
    <dgm:pt modelId="{C3E000AA-C7DB-47FE-BA43-41DB95C2A93A}">
      <dgm:prSet custT="1"/>
      <dgm:spPr/>
      <dgm:t>
        <a:bodyPr/>
        <a:lstStyle/>
        <a:p>
          <a:pPr marL="0" indent="711200"/>
          <a:r>
            <a:rPr lang="ru-RU" sz="2000" b="1" dirty="0" smtClean="0"/>
            <a:t>Определения статуса ТКО из мест общего пользования</a:t>
          </a:r>
          <a:endParaRPr lang="ru-RU" sz="2000" dirty="0"/>
        </a:p>
      </dgm:t>
    </dgm:pt>
    <dgm:pt modelId="{50F80405-FB1F-41AD-BE21-2ADB78B9159F}" type="parTrans" cxnId="{ECA9E3B3-8A25-45BC-84D0-4034D18112EC}">
      <dgm:prSet/>
      <dgm:spPr/>
      <dgm:t>
        <a:bodyPr/>
        <a:lstStyle/>
        <a:p>
          <a:endParaRPr lang="ru-RU"/>
        </a:p>
      </dgm:t>
    </dgm:pt>
    <dgm:pt modelId="{0DE4731E-173F-4F1E-A05F-4B78E1A82AFC}" type="sibTrans" cxnId="{ECA9E3B3-8A25-45BC-84D0-4034D18112EC}">
      <dgm:prSet/>
      <dgm:spPr/>
      <dgm:t>
        <a:bodyPr/>
        <a:lstStyle/>
        <a:p>
          <a:endParaRPr lang="ru-RU"/>
        </a:p>
      </dgm:t>
    </dgm:pt>
    <dgm:pt modelId="{8672AB85-59EC-4A85-85DC-86B39356190F}">
      <dgm:prSet custT="1"/>
      <dgm:spPr/>
      <dgm:t>
        <a:bodyPr/>
        <a:lstStyle/>
        <a:p>
          <a:pPr marL="623888" indent="0"/>
          <a:r>
            <a:rPr lang="ru-RU" sz="2000" b="1" dirty="0" smtClean="0"/>
            <a:t>Механизм регулирования оборота строительного мусора</a:t>
          </a:r>
          <a:r>
            <a:rPr lang="ru-RU" sz="2000" dirty="0" smtClean="0"/>
            <a:t> </a:t>
          </a:r>
          <a:endParaRPr lang="ru-RU" sz="2000" dirty="0"/>
        </a:p>
      </dgm:t>
    </dgm:pt>
    <dgm:pt modelId="{15730BAE-14FF-4301-976A-97C64C6FCAB9}" type="parTrans" cxnId="{CB79F434-89E0-42BF-AB48-6A60C3AA4CA5}">
      <dgm:prSet/>
      <dgm:spPr/>
      <dgm:t>
        <a:bodyPr/>
        <a:lstStyle/>
        <a:p>
          <a:endParaRPr lang="ru-RU"/>
        </a:p>
      </dgm:t>
    </dgm:pt>
    <dgm:pt modelId="{E84EF037-0EAE-405F-87FB-227DEAB57771}" type="sibTrans" cxnId="{CB79F434-89E0-42BF-AB48-6A60C3AA4CA5}">
      <dgm:prSet/>
      <dgm:spPr/>
      <dgm:t>
        <a:bodyPr/>
        <a:lstStyle/>
        <a:p>
          <a:endParaRPr lang="ru-RU"/>
        </a:p>
      </dgm:t>
    </dgm:pt>
    <dgm:pt modelId="{25C901B4-9C8E-40C4-8E9C-F4666BFEED36}">
      <dgm:prSet custT="1"/>
      <dgm:spPr/>
      <dgm:t>
        <a:bodyPr/>
        <a:lstStyle/>
        <a:p>
          <a:pPr marL="0" indent="812800"/>
          <a:r>
            <a:rPr lang="ru-RU" sz="2000" b="1" dirty="0" smtClean="0"/>
            <a:t>Легализация бестарного сбора отходов </a:t>
          </a:r>
          <a:endParaRPr lang="ru-RU" sz="2000" b="1" dirty="0"/>
        </a:p>
      </dgm:t>
    </dgm:pt>
    <dgm:pt modelId="{F59D1209-07AD-475E-883E-8051E3502CF4}" type="parTrans" cxnId="{55B9A8A0-D3CD-4610-B259-F4D374E2B2DE}">
      <dgm:prSet/>
      <dgm:spPr/>
      <dgm:t>
        <a:bodyPr/>
        <a:lstStyle/>
        <a:p>
          <a:endParaRPr lang="ru-RU"/>
        </a:p>
      </dgm:t>
    </dgm:pt>
    <dgm:pt modelId="{AF532734-79BE-4DA8-A794-65DC7BD84A64}" type="sibTrans" cxnId="{55B9A8A0-D3CD-4610-B259-F4D374E2B2DE}">
      <dgm:prSet/>
      <dgm:spPr/>
      <dgm:t>
        <a:bodyPr/>
        <a:lstStyle/>
        <a:p>
          <a:endParaRPr lang="ru-RU"/>
        </a:p>
      </dgm:t>
    </dgm:pt>
    <dgm:pt modelId="{C6A033AA-0568-4B3C-A3B7-4D13CB1460AC}">
      <dgm:prSet custT="1"/>
      <dgm:spPr/>
      <dgm:t>
        <a:bodyPr/>
        <a:lstStyle/>
        <a:p>
          <a:r>
            <a:rPr lang="ru-RU" sz="2000" b="1" dirty="0" smtClean="0"/>
            <a:t>Повышение надежности </a:t>
          </a:r>
          <a:r>
            <a:rPr lang="ru-RU" sz="2000" b="1" dirty="0" err="1" smtClean="0"/>
            <a:t>инвестпрограмм</a:t>
          </a:r>
          <a:r>
            <a:rPr lang="ru-RU" sz="2000" b="1" dirty="0" smtClean="0"/>
            <a:t> ТКО</a:t>
          </a:r>
          <a:endParaRPr lang="ru-RU" sz="2000" b="1" dirty="0"/>
        </a:p>
      </dgm:t>
    </dgm:pt>
    <dgm:pt modelId="{4C63B512-7F54-4D3D-9C9B-CB4F2CEFD82E}" type="parTrans" cxnId="{5697F3F1-0CAB-43CE-8A6F-95FC781BFB6A}">
      <dgm:prSet/>
      <dgm:spPr/>
      <dgm:t>
        <a:bodyPr/>
        <a:lstStyle/>
        <a:p>
          <a:endParaRPr lang="ru-RU"/>
        </a:p>
      </dgm:t>
    </dgm:pt>
    <dgm:pt modelId="{BA098C19-08DB-41A3-8F33-9A643164C04E}" type="sibTrans" cxnId="{5697F3F1-0CAB-43CE-8A6F-95FC781BFB6A}">
      <dgm:prSet/>
      <dgm:spPr/>
      <dgm:t>
        <a:bodyPr/>
        <a:lstStyle/>
        <a:p>
          <a:endParaRPr lang="ru-RU"/>
        </a:p>
      </dgm:t>
    </dgm:pt>
    <dgm:pt modelId="{DE1CE1EE-C600-4D3D-A7C3-014EA59C20ED}" type="pres">
      <dgm:prSet presAssocID="{FE34C70D-0C7E-41D1-A76F-55CEE3D01287}" presName="linearFlow" presStyleCnt="0">
        <dgm:presLayoutVars>
          <dgm:dir/>
          <dgm:resizeHandles val="exact"/>
        </dgm:presLayoutVars>
      </dgm:prSet>
      <dgm:spPr/>
    </dgm:pt>
    <dgm:pt modelId="{63069098-6A11-4A62-9C8F-F7ADDAA84D2A}" type="pres">
      <dgm:prSet presAssocID="{AC14996B-50FB-488E-9C3F-FB577C0FE3C9}" presName="composite" presStyleCnt="0"/>
      <dgm:spPr/>
    </dgm:pt>
    <dgm:pt modelId="{5CF0EABA-D5A2-4F75-A900-C777C6388E92}" type="pres">
      <dgm:prSet presAssocID="{AC14996B-50FB-488E-9C3F-FB577C0FE3C9}" presName="imgShp" presStyleLbl="fgImgPlace1" presStyleIdx="0" presStyleCnt="5" custScaleX="205944" custScaleY="175103" custLinFactX="-26395" custLinFactNeighborX="-100000" custLinFactNeighborY="-243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21C4459-EAB1-4917-AA73-20EFAC1A06A1}" type="pres">
      <dgm:prSet presAssocID="{AC14996B-50FB-488E-9C3F-FB577C0FE3C9}" presName="txShp" presStyleLbl="node1" presStyleIdx="0" presStyleCnt="5" custScaleX="135227" custScaleY="177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00991-BFD4-4D94-9D7F-0956DC01694F}" type="pres">
      <dgm:prSet presAssocID="{9276F737-E026-439A-A66B-82C0DA2F0038}" presName="spacing" presStyleCnt="0"/>
      <dgm:spPr/>
    </dgm:pt>
    <dgm:pt modelId="{1E8C3FC2-E1B6-4ECF-9CCF-9B7F2F31D017}" type="pres">
      <dgm:prSet presAssocID="{C3E000AA-C7DB-47FE-BA43-41DB95C2A93A}" presName="composite" presStyleCnt="0"/>
      <dgm:spPr/>
    </dgm:pt>
    <dgm:pt modelId="{4D6D1317-E0AB-4545-A56C-E381FBF3098F}" type="pres">
      <dgm:prSet presAssocID="{C3E000AA-C7DB-47FE-BA43-41DB95C2A93A}" presName="imgShp" presStyleLbl="fgImgPlace1" presStyleIdx="1" presStyleCnt="5" custScaleX="230901" custScaleY="206669" custLinFactX="-32015" custLinFactNeighborX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9272719-351F-4C1B-AC88-1E8F88E5C732}" type="pres">
      <dgm:prSet presAssocID="{C3E000AA-C7DB-47FE-BA43-41DB95C2A93A}" presName="txShp" presStyleLbl="node1" presStyleIdx="1" presStyleCnt="5" custScaleX="135964" custScaleY="196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60D11-76F1-4FAD-8449-2406EDA86D41}" type="pres">
      <dgm:prSet presAssocID="{0DE4731E-173F-4F1E-A05F-4B78E1A82AFC}" presName="spacing" presStyleCnt="0"/>
      <dgm:spPr/>
    </dgm:pt>
    <dgm:pt modelId="{7E9E2E2C-E78C-4B83-B037-E4B2AE6C44AE}" type="pres">
      <dgm:prSet presAssocID="{8672AB85-59EC-4A85-85DC-86B39356190F}" presName="composite" presStyleCnt="0"/>
      <dgm:spPr/>
    </dgm:pt>
    <dgm:pt modelId="{D006B90A-655F-47A7-8707-E82CD61B7946}" type="pres">
      <dgm:prSet presAssocID="{8672AB85-59EC-4A85-85DC-86B39356190F}" presName="imgShp" presStyleLbl="fgImgPlace1" presStyleIdx="2" presStyleCnt="5" custScaleX="220452" custScaleY="209965" custLinFactX="-29015" custLinFactNeighborX="-100000" custLinFactNeighborY="-3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683F25B-284C-4118-9F89-53514E51396C}" type="pres">
      <dgm:prSet presAssocID="{8672AB85-59EC-4A85-85DC-86B39356190F}" presName="txShp" presStyleLbl="node1" presStyleIdx="2" presStyleCnt="5" custScaleX="135227" custScaleY="178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D2682-4194-4938-8586-0CFA181BABDE}" type="pres">
      <dgm:prSet presAssocID="{E84EF037-0EAE-405F-87FB-227DEAB57771}" presName="spacing" presStyleCnt="0"/>
      <dgm:spPr/>
    </dgm:pt>
    <dgm:pt modelId="{435E3FA4-C2E7-463E-BEE9-14CB6F12AD1F}" type="pres">
      <dgm:prSet presAssocID="{25C901B4-9C8E-40C4-8E9C-F4666BFEED36}" presName="composite" presStyleCnt="0"/>
      <dgm:spPr/>
    </dgm:pt>
    <dgm:pt modelId="{FDBB3CE4-F536-4233-80B9-58FF7DD37967}" type="pres">
      <dgm:prSet presAssocID="{25C901B4-9C8E-40C4-8E9C-F4666BFEED36}" presName="imgShp" presStyleLbl="fgImgPlace1" presStyleIdx="3" presStyleCnt="5" custScaleX="213988" custScaleY="162517" custLinFactX="-29015" custLinFactNeighborX="-1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55DD18A-A3B6-42C2-8066-D4D6011D0EBB}" type="pres">
      <dgm:prSet presAssocID="{25C901B4-9C8E-40C4-8E9C-F4666BFEED36}" presName="txShp" presStyleLbl="node1" presStyleIdx="3" presStyleCnt="5" custScaleX="134443" custScaleY="1944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EB870-BC9B-46F7-93BE-1FA1D1FF0E95}" type="pres">
      <dgm:prSet presAssocID="{AF532734-79BE-4DA8-A794-65DC7BD84A64}" presName="spacing" presStyleCnt="0"/>
      <dgm:spPr/>
    </dgm:pt>
    <dgm:pt modelId="{E01F446E-9BD4-4721-A3F9-AFF83D555532}" type="pres">
      <dgm:prSet presAssocID="{C6A033AA-0568-4B3C-A3B7-4D13CB1460AC}" presName="composite" presStyleCnt="0"/>
      <dgm:spPr/>
    </dgm:pt>
    <dgm:pt modelId="{608D855E-3190-41A6-AA9E-3BF104730510}" type="pres">
      <dgm:prSet presAssocID="{C6A033AA-0568-4B3C-A3B7-4D13CB1460AC}" presName="imgShp" presStyleLbl="fgImgPlace1" presStyleIdx="4" presStyleCnt="5" custScaleX="206063" custScaleY="190001" custLinFactNeighborX="-85450" custLinFactNeighborY="-2127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20D6344-585E-47CA-8CBE-E8D959D44DF6}" type="pres">
      <dgm:prSet presAssocID="{C6A033AA-0568-4B3C-A3B7-4D13CB1460AC}" presName="txShp" presStyleLbl="node1" presStyleIdx="4" presStyleCnt="5" custScaleX="136012" custScaleY="178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53EAC-03B4-4C27-BF64-2F2FE540DE88}" type="presOf" srcId="{8672AB85-59EC-4A85-85DC-86B39356190F}" destId="{1683F25B-284C-4118-9F89-53514E51396C}" srcOrd="0" destOrd="0" presId="urn:microsoft.com/office/officeart/2005/8/layout/vList3#2"/>
    <dgm:cxn modelId="{55B9A8A0-D3CD-4610-B259-F4D374E2B2DE}" srcId="{FE34C70D-0C7E-41D1-A76F-55CEE3D01287}" destId="{25C901B4-9C8E-40C4-8E9C-F4666BFEED36}" srcOrd="3" destOrd="0" parTransId="{F59D1209-07AD-475E-883E-8051E3502CF4}" sibTransId="{AF532734-79BE-4DA8-A794-65DC7BD84A64}"/>
    <dgm:cxn modelId="{92DD1F10-219D-45A8-8651-2D67549CACFF}" type="presOf" srcId="{C3E000AA-C7DB-47FE-BA43-41DB95C2A93A}" destId="{19272719-351F-4C1B-AC88-1E8F88E5C732}" srcOrd="0" destOrd="0" presId="urn:microsoft.com/office/officeart/2005/8/layout/vList3#2"/>
    <dgm:cxn modelId="{CB79F434-89E0-42BF-AB48-6A60C3AA4CA5}" srcId="{FE34C70D-0C7E-41D1-A76F-55CEE3D01287}" destId="{8672AB85-59EC-4A85-85DC-86B39356190F}" srcOrd="2" destOrd="0" parTransId="{15730BAE-14FF-4301-976A-97C64C6FCAB9}" sibTransId="{E84EF037-0EAE-405F-87FB-227DEAB57771}"/>
    <dgm:cxn modelId="{5697F3F1-0CAB-43CE-8A6F-95FC781BFB6A}" srcId="{FE34C70D-0C7E-41D1-A76F-55CEE3D01287}" destId="{C6A033AA-0568-4B3C-A3B7-4D13CB1460AC}" srcOrd="4" destOrd="0" parTransId="{4C63B512-7F54-4D3D-9C9B-CB4F2CEFD82E}" sibTransId="{BA098C19-08DB-41A3-8F33-9A643164C04E}"/>
    <dgm:cxn modelId="{ECA9E3B3-8A25-45BC-84D0-4034D18112EC}" srcId="{FE34C70D-0C7E-41D1-A76F-55CEE3D01287}" destId="{C3E000AA-C7DB-47FE-BA43-41DB95C2A93A}" srcOrd="1" destOrd="0" parTransId="{50F80405-FB1F-41AD-BE21-2ADB78B9159F}" sibTransId="{0DE4731E-173F-4F1E-A05F-4B78E1A82AFC}"/>
    <dgm:cxn modelId="{F54416A7-DAAD-401B-8A57-AF22D7DF8B61}" srcId="{FE34C70D-0C7E-41D1-A76F-55CEE3D01287}" destId="{AC14996B-50FB-488E-9C3F-FB577C0FE3C9}" srcOrd="0" destOrd="0" parTransId="{6542F803-5E68-4031-90E2-9731492058F0}" sibTransId="{9276F737-E026-439A-A66B-82C0DA2F0038}"/>
    <dgm:cxn modelId="{7AEEEB34-3A65-4400-B931-35ECAC7A8C59}" type="presOf" srcId="{FE34C70D-0C7E-41D1-A76F-55CEE3D01287}" destId="{DE1CE1EE-C600-4D3D-A7C3-014EA59C20ED}" srcOrd="0" destOrd="0" presId="urn:microsoft.com/office/officeart/2005/8/layout/vList3#2"/>
    <dgm:cxn modelId="{21C7690B-02FE-4F3D-BAAE-E27B9BD9F548}" type="presOf" srcId="{C6A033AA-0568-4B3C-A3B7-4D13CB1460AC}" destId="{820D6344-585E-47CA-8CBE-E8D959D44DF6}" srcOrd="0" destOrd="0" presId="urn:microsoft.com/office/officeart/2005/8/layout/vList3#2"/>
    <dgm:cxn modelId="{1ECE0F82-934C-43C3-8570-E1430AA14DA3}" type="presOf" srcId="{25C901B4-9C8E-40C4-8E9C-F4666BFEED36}" destId="{255DD18A-A3B6-42C2-8066-D4D6011D0EBB}" srcOrd="0" destOrd="0" presId="urn:microsoft.com/office/officeart/2005/8/layout/vList3#2"/>
    <dgm:cxn modelId="{92A1FF80-07AE-47BF-8C60-3E5CD21B713D}" type="presOf" srcId="{AC14996B-50FB-488E-9C3F-FB577C0FE3C9}" destId="{021C4459-EAB1-4917-AA73-20EFAC1A06A1}" srcOrd="0" destOrd="0" presId="urn:microsoft.com/office/officeart/2005/8/layout/vList3#2"/>
    <dgm:cxn modelId="{DB6378D1-2773-4483-9529-7A90DCCED873}" type="presParOf" srcId="{DE1CE1EE-C600-4D3D-A7C3-014EA59C20ED}" destId="{63069098-6A11-4A62-9C8F-F7ADDAA84D2A}" srcOrd="0" destOrd="0" presId="urn:microsoft.com/office/officeart/2005/8/layout/vList3#2"/>
    <dgm:cxn modelId="{FB0E0D96-6BAA-4088-9932-C5B1A180AEE9}" type="presParOf" srcId="{63069098-6A11-4A62-9C8F-F7ADDAA84D2A}" destId="{5CF0EABA-D5A2-4F75-A900-C777C6388E92}" srcOrd="0" destOrd="0" presId="urn:microsoft.com/office/officeart/2005/8/layout/vList3#2"/>
    <dgm:cxn modelId="{EA6C4160-5021-401C-ABE6-68B51AB46F58}" type="presParOf" srcId="{63069098-6A11-4A62-9C8F-F7ADDAA84D2A}" destId="{021C4459-EAB1-4917-AA73-20EFAC1A06A1}" srcOrd="1" destOrd="0" presId="urn:microsoft.com/office/officeart/2005/8/layout/vList3#2"/>
    <dgm:cxn modelId="{E58E38D2-3412-437B-80EC-A1B7DE36484F}" type="presParOf" srcId="{DE1CE1EE-C600-4D3D-A7C3-014EA59C20ED}" destId="{52400991-BFD4-4D94-9D7F-0956DC01694F}" srcOrd="1" destOrd="0" presId="urn:microsoft.com/office/officeart/2005/8/layout/vList3#2"/>
    <dgm:cxn modelId="{EDB3B644-08C9-418B-81F1-B02DDCB2EDCF}" type="presParOf" srcId="{DE1CE1EE-C600-4D3D-A7C3-014EA59C20ED}" destId="{1E8C3FC2-E1B6-4ECF-9CCF-9B7F2F31D017}" srcOrd="2" destOrd="0" presId="urn:microsoft.com/office/officeart/2005/8/layout/vList3#2"/>
    <dgm:cxn modelId="{110C0AE0-0F4D-4AE2-B86E-6397C2B7719E}" type="presParOf" srcId="{1E8C3FC2-E1B6-4ECF-9CCF-9B7F2F31D017}" destId="{4D6D1317-E0AB-4545-A56C-E381FBF3098F}" srcOrd="0" destOrd="0" presId="urn:microsoft.com/office/officeart/2005/8/layout/vList3#2"/>
    <dgm:cxn modelId="{E38F8D11-5CE7-4AF1-8575-9003AF0C9621}" type="presParOf" srcId="{1E8C3FC2-E1B6-4ECF-9CCF-9B7F2F31D017}" destId="{19272719-351F-4C1B-AC88-1E8F88E5C732}" srcOrd="1" destOrd="0" presId="urn:microsoft.com/office/officeart/2005/8/layout/vList3#2"/>
    <dgm:cxn modelId="{FED05A47-D728-417D-B7BD-D09261B1E42A}" type="presParOf" srcId="{DE1CE1EE-C600-4D3D-A7C3-014EA59C20ED}" destId="{14960D11-76F1-4FAD-8449-2406EDA86D41}" srcOrd="3" destOrd="0" presId="urn:microsoft.com/office/officeart/2005/8/layout/vList3#2"/>
    <dgm:cxn modelId="{8C3D394D-DD8E-4EDB-B70B-2223249EA8B8}" type="presParOf" srcId="{DE1CE1EE-C600-4D3D-A7C3-014EA59C20ED}" destId="{7E9E2E2C-E78C-4B83-B037-E4B2AE6C44AE}" srcOrd="4" destOrd="0" presId="urn:microsoft.com/office/officeart/2005/8/layout/vList3#2"/>
    <dgm:cxn modelId="{6B2D54B7-B0D4-4D90-BEC6-3D8D6A318533}" type="presParOf" srcId="{7E9E2E2C-E78C-4B83-B037-E4B2AE6C44AE}" destId="{D006B90A-655F-47A7-8707-E82CD61B7946}" srcOrd="0" destOrd="0" presId="urn:microsoft.com/office/officeart/2005/8/layout/vList3#2"/>
    <dgm:cxn modelId="{2A3740B8-1C0A-4B35-B33A-5346071547A4}" type="presParOf" srcId="{7E9E2E2C-E78C-4B83-B037-E4B2AE6C44AE}" destId="{1683F25B-284C-4118-9F89-53514E51396C}" srcOrd="1" destOrd="0" presId="urn:microsoft.com/office/officeart/2005/8/layout/vList3#2"/>
    <dgm:cxn modelId="{2B260A61-E6AD-4F6C-8332-6846EAB530E8}" type="presParOf" srcId="{DE1CE1EE-C600-4D3D-A7C3-014EA59C20ED}" destId="{E91D2682-4194-4938-8586-0CFA181BABDE}" srcOrd="5" destOrd="0" presId="urn:microsoft.com/office/officeart/2005/8/layout/vList3#2"/>
    <dgm:cxn modelId="{BE18DEDC-6E67-41D5-818D-F09C95E6D20C}" type="presParOf" srcId="{DE1CE1EE-C600-4D3D-A7C3-014EA59C20ED}" destId="{435E3FA4-C2E7-463E-BEE9-14CB6F12AD1F}" srcOrd="6" destOrd="0" presId="urn:microsoft.com/office/officeart/2005/8/layout/vList3#2"/>
    <dgm:cxn modelId="{020865F6-CDE9-48C8-A17D-E50FD4C83AD4}" type="presParOf" srcId="{435E3FA4-C2E7-463E-BEE9-14CB6F12AD1F}" destId="{FDBB3CE4-F536-4233-80B9-58FF7DD37967}" srcOrd="0" destOrd="0" presId="urn:microsoft.com/office/officeart/2005/8/layout/vList3#2"/>
    <dgm:cxn modelId="{F678C379-A0A4-4976-84B7-39BD44DA4DE0}" type="presParOf" srcId="{435E3FA4-C2E7-463E-BEE9-14CB6F12AD1F}" destId="{255DD18A-A3B6-42C2-8066-D4D6011D0EBB}" srcOrd="1" destOrd="0" presId="urn:microsoft.com/office/officeart/2005/8/layout/vList3#2"/>
    <dgm:cxn modelId="{E6445633-8C4F-4F97-B27E-0037CC64B44B}" type="presParOf" srcId="{DE1CE1EE-C600-4D3D-A7C3-014EA59C20ED}" destId="{1FEEB870-BC9B-46F7-93BE-1FA1D1FF0E95}" srcOrd="7" destOrd="0" presId="urn:microsoft.com/office/officeart/2005/8/layout/vList3#2"/>
    <dgm:cxn modelId="{A09A5D6C-5666-408D-9C34-FAA82C720AF1}" type="presParOf" srcId="{DE1CE1EE-C600-4D3D-A7C3-014EA59C20ED}" destId="{E01F446E-9BD4-4721-A3F9-AFF83D555532}" srcOrd="8" destOrd="0" presId="urn:microsoft.com/office/officeart/2005/8/layout/vList3#2"/>
    <dgm:cxn modelId="{5FC3A270-B791-4591-AE68-BAA4DD290F7F}" type="presParOf" srcId="{E01F446E-9BD4-4721-A3F9-AFF83D555532}" destId="{608D855E-3190-41A6-AA9E-3BF104730510}" srcOrd="0" destOrd="0" presId="urn:microsoft.com/office/officeart/2005/8/layout/vList3#2"/>
    <dgm:cxn modelId="{6313863A-BE86-4E50-B372-3FD2B3DB4E0D}" type="presParOf" srcId="{E01F446E-9BD4-4721-A3F9-AFF83D555532}" destId="{820D6344-585E-47CA-8CBE-E8D959D44DF6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6E59B-8527-44C0-BFBE-6964610F0EAD}">
      <dsp:nvSpPr>
        <dsp:cNvPr id="0" name=""/>
        <dsp:cNvSpPr/>
      </dsp:nvSpPr>
      <dsp:spPr>
        <a:xfrm rot="10800000">
          <a:off x="289174" y="139046"/>
          <a:ext cx="3757466" cy="6582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Внедрение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раздельного сбора</a:t>
          </a:r>
          <a:endParaRPr lang="ru-RU" sz="2000" kern="1200" dirty="0"/>
        </a:p>
      </dsp:txBody>
      <dsp:txXfrm rot="10800000">
        <a:off x="453728" y="139046"/>
        <a:ext cx="3592912" cy="658218"/>
      </dsp:txXfrm>
    </dsp:sp>
    <dsp:sp modelId="{A90F772A-B453-4E75-9280-E9ABF4065AFB}">
      <dsp:nvSpPr>
        <dsp:cNvPr id="0" name=""/>
        <dsp:cNvSpPr/>
      </dsp:nvSpPr>
      <dsp:spPr>
        <a:xfrm>
          <a:off x="0" y="15864"/>
          <a:ext cx="1027996" cy="7475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5DC76-F598-4B56-A09A-62FB036483A1}">
      <dsp:nvSpPr>
        <dsp:cNvPr id="0" name=""/>
        <dsp:cNvSpPr/>
      </dsp:nvSpPr>
      <dsp:spPr>
        <a:xfrm rot="10800000">
          <a:off x="363665" y="1037994"/>
          <a:ext cx="3726826" cy="4475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2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Институт РОП</a:t>
          </a:r>
          <a:endParaRPr lang="ru-RU" sz="2200" kern="1200" dirty="0"/>
        </a:p>
      </dsp:txBody>
      <dsp:txXfrm rot="10800000">
        <a:off x="475557" y="1037994"/>
        <a:ext cx="3614934" cy="447570"/>
      </dsp:txXfrm>
    </dsp:sp>
    <dsp:sp modelId="{60855CFE-F0F1-46CA-AE44-07B3BCA3B903}">
      <dsp:nvSpPr>
        <dsp:cNvPr id="0" name=""/>
        <dsp:cNvSpPr/>
      </dsp:nvSpPr>
      <dsp:spPr>
        <a:xfrm>
          <a:off x="0" y="885734"/>
          <a:ext cx="1014525" cy="7363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C37F-1C3D-48F7-A35D-6155DE751FE5}">
      <dsp:nvSpPr>
        <dsp:cNvPr id="0" name=""/>
        <dsp:cNvSpPr/>
      </dsp:nvSpPr>
      <dsp:spPr>
        <a:xfrm rot="10800000">
          <a:off x="269897" y="1841127"/>
          <a:ext cx="3738291" cy="7235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Контейнерные площадки. Требования </a:t>
          </a:r>
          <a:r>
            <a:rPr lang="ru-RU" sz="2000" b="1" kern="1200" dirty="0" err="1" smtClean="0"/>
            <a:t>СанПин</a:t>
          </a:r>
          <a:endParaRPr lang="ru-RU" sz="2000" kern="1200" dirty="0"/>
        </a:p>
      </dsp:txBody>
      <dsp:txXfrm rot="10800000">
        <a:off x="450786" y="1841127"/>
        <a:ext cx="3557402" cy="723558"/>
      </dsp:txXfrm>
    </dsp:sp>
    <dsp:sp modelId="{81650E1E-456E-4B25-95DE-384923E77DC7}">
      <dsp:nvSpPr>
        <dsp:cNvPr id="0" name=""/>
        <dsp:cNvSpPr/>
      </dsp:nvSpPr>
      <dsp:spPr>
        <a:xfrm>
          <a:off x="0" y="1744019"/>
          <a:ext cx="769883" cy="89052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171D8-A7AC-42B5-9ABD-413E3B51D5D6}">
      <dsp:nvSpPr>
        <dsp:cNvPr id="0" name=""/>
        <dsp:cNvSpPr/>
      </dsp:nvSpPr>
      <dsp:spPr>
        <a:xfrm rot="10800000">
          <a:off x="326432" y="2783740"/>
          <a:ext cx="3688533" cy="81397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2" tIns="76200" rIns="142240" bIns="76200" numCol="1" spcCol="1270" anchor="ctr" anchorCtr="0">
          <a:noAutofit/>
        </a:bodyPr>
        <a:lstStyle/>
        <a:p>
          <a:pPr marL="363538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Территориальная схема по обращению с ТКО и полигоны</a:t>
          </a:r>
          <a:endParaRPr lang="ru-RU" sz="2000" kern="1200" dirty="0"/>
        </a:p>
      </dsp:txBody>
      <dsp:txXfrm rot="10800000">
        <a:off x="529926" y="2783740"/>
        <a:ext cx="3485039" cy="813977"/>
      </dsp:txXfrm>
    </dsp:sp>
    <dsp:sp modelId="{A641877B-88FA-423D-9D5F-586AC8A13DE7}">
      <dsp:nvSpPr>
        <dsp:cNvPr id="0" name=""/>
        <dsp:cNvSpPr/>
      </dsp:nvSpPr>
      <dsp:spPr>
        <a:xfrm>
          <a:off x="0" y="2862498"/>
          <a:ext cx="970231" cy="6564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37AEB4-A9BA-47E8-B4B5-6A79F7D99920}">
      <dsp:nvSpPr>
        <dsp:cNvPr id="0" name=""/>
        <dsp:cNvSpPr/>
      </dsp:nvSpPr>
      <dsp:spPr>
        <a:xfrm rot="10800000">
          <a:off x="340759" y="3733288"/>
          <a:ext cx="3692374" cy="82882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27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Определение права собственности на ТКО законодательно</a:t>
          </a:r>
          <a:endParaRPr lang="ru-RU" sz="2000" b="1" kern="1200" dirty="0"/>
        </a:p>
      </dsp:txBody>
      <dsp:txXfrm rot="10800000">
        <a:off x="547966" y="3733288"/>
        <a:ext cx="3485167" cy="828828"/>
      </dsp:txXfrm>
    </dsp:sp>
    <dsp:sp modelId="{7F23EC9B-BBC1-4940-BC55-46590E2D9D43}">
      <dsp:nvSpPr>
        <dsp:cNvPr id="0" name=""/>
        <dsp:cNvSpPr/>
      </dsp:nvSpPr>
      <dsp:spPr>
        <a:xfrm>
          <a:off x="0" y="3736161"/>
          <a:ext cx="1039059" cy="82308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C4459-EAB1-4917-AA73-20EFAC1A06A1}">
      <dsp:nvSpPr>
        <dsp:cNvPr id="0" name=""/>
        <dsp:cNvSpPr/>
      </dsp:nvSpPr>
      <dsp:spPr>
        <a:xfrm rot="10800000">
          <a:off x="223438" y="3393"/>
          <a:ext cx="3989050" cy="7296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744" tIns="76200" rIns="142240" bIns="76200" numCol="1" spcCol="1270" anchor="ctr" anchorCtr="0">
          <a:noAutofit/>
        </a:bodyPr>
        <a:lstStyle/>
        <a:p>
          <a:pPr marL="449263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Механизмы доступа к информации юр и </a:t>
          </a:r>
          <a:r>
            <a:rPr lang="ru-RU" sz="2000" b="1" kern="1200" dirty="0" err="1" smtClean="0"/>
            <a:t>физ</a:t>
          </a:r>
          <a:r>
            <a:rPr lang="ru-RU" sz="2000" b="1" kern="1200" dirty="0" smtClean="0"/>
            <a:t> лиц</a:t>
          </a:r>
          <a:endParaRPr lang="ru-RU" sz="2000" b="1" kern="1200" dirty="0"/>
        </a:p>
      </dsp:txBody>
      <dsp:txXfrm rot="10800000">
        <a:off x="405852" y="3393"/>
        <a:ext cx="3806636" cy="729657"/>
      </dsp:txXfrm>
    </dsp:sp>
    <dsp:sp modelId="{5CF0EABA-D5A2-4F75-A900-C777C6388E92}">
      <dsp:nvSpPr>
        <dsp:cNvPr id="0" name=""/>
        <dsp:cNvSpPr/>
      </dsp:nvSpPr>
      <dsp:spPr>
        <a:xfrm>
          <a:off x="0" y="0"/>
          <a:ext cx="848783" cy="7216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72719-351F-4C1B-AC88-1E8F88E5C732}">
      <dsp:nvSpPr>
        <dsp:cNvPr id="0" name=""/>
        <dsp:cNvSpPr/>
      </dsp:nvSpPr>
      <dsp:spPr>
        <a:xfrm rot="10800000">
          <a:off x="212568" y="877162"/>
          <a:ext cx="4010791" cy="809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744" tIns="76200" rIns="142240" bIns="76200" numCol="1" spcCol="1270" anchor="ctr" anchorCtr="0">
          <a:noAutofit/>
        </a:bodyPr>
        <a:lstStyle/>
        <a:p>
          <a:pPr marL="0" lvl="0" indent="7112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Определения статуса ТКО из мест общего пользования</a:t>
          </a:r>
          <a:endParaRPr lang="ru-RU" sz="2000" kern="1200" dirty="0"/>
        </a:p>
      </dsp:txBody>
      <dsp:txXfrm rot="10800000">
        <a:off x="414969" y="877162"/>
        <a:ext cx="3808390" cy="809605"/>
      </dsp:txXfrm>
    </dsp:sp>
    <dsp:sp modelId="{4D6D1317-E0AB-4545-A56C-E381FBF3098F}">
      <dsp:nvSpPr>
        <dsp:cNvPr id="0" name=""/>
        <dsp:cNvSpPr/>
      </dsp:nvSpPr>
      <dsp:spPr>
        <a:xfrm>
          <a:off x="0" y="856079"/>
          <a:ext cx="951641" cy="8517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3F25B-284C-4118-9F89-53514E51396C}">
      <dsp:nvSpPr>
        <dsp:cNvPr id="0" name=""/>
        <dsp:cNvSpPr/>
      </dsp:nvSpPr>
      <dsp:spPr>
        <a:xfrm rot="10800000">
          <a:off x="223438" y="1895009"/>
          <a:ext cx="3989050" cy="7370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744" tIns="76200" rIns="142240" bIns="76200" numCol="1" spcCol="1270" anchor="ctr" anchorCtr="0">
          <a:noAutofit/>
        </a:bodyPr>
        <a:lstStyle/>
        <a:p>
          <a:pPr marL="623888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Механизм регулирования оборота строительного мусора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 rot="10800000">
        <a:off x="407711" y="1895009"/>
        <a:ext cx="3804777" cy="737092"/>
      </dsp:txXfrm>
    </dsp:sp>
    <dsp:sp modelId="{D006B90A-655F-47A7-8707-E82CD61B7946}">
      <dsp:nvSpPr>
        <dsp:cNvPr id="0" name=""/>
        <dsp:cNvSpPr/>
      </dsp:nvSpPr>
      <dsp:spPr>
        <a:xfrm>
          <a:off x="0" y="1818513"/>
          <a:ext cx="908576" cy="8653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DD18A-A3B6-42C2-8066-D4D6011D0EBB}">
      <dsp:nvSpPr>
        <dsp:cNvPr id="0" name=""/>
        <dsp:cNvSpPr/>
      </dsp:nvSpPr>
      <dsp:spPr>
        <a:xfrm rot="10800000">
          <a:off x="235002" y="2819261"/>
          <a:ext cx="3965923" cy="80128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744" tIns="76200" rIns="142240" bIns="76200" numCol="1" spcCol="1270" anchor="ctr" anchorCtr="0">
          <a:noAutofit/>
        </a:bodyPr>
        <a:lstStyle/>
        <a:p>
          <a:pPr marL="0" lvl="0" indent="81280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Легализация бестарного сбора отходов </a:t>
          </a:r>
          <a:endParaRPr lang="ru-RU" sz="2000" b="1" kern="1200" dirty="0"/>
        </a:p>
      </dsp:txBody>
      <dsp:txXfrm rot="10800000">
        <a:off x="435323" y="2819261"/>
        <a:ext cx="3765602" cy="801283"/>
      </dsp:txXfrm>
    </dsp:sp>
    <dsp:sp modelId="{FDBB3CE4-F536-4233-80B9-58FF7DD37967}">
      <dsp:nvSpPr>
        <dsp:cNvPr id="0" name=""/>
        <dsp:cNvSpPr/>
      </dsp:nvSpPr>
      <dsp:spPr>
        <a:xfrm>
          <a:off x="0" y="2885002"/>
          <a:ext cx="881936" cy="66980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D6344-585E-47CA-8CBE-E8D959D44DF6}">
      <dsp:nvSpPr>
        <dsp:cNvPr id="0" name=""/>
        <dsp:cNvSpPr/>
      </dsp:nvSpPr>
      <dsp:spPr>
        <a:xfrm rot="10800000">
          <a:off x="211860" y="3768099"/>
          <a:ext cx="4012207" cy="7340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744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Повышение надежности </a:t>
          </a:r>
          <a:r>
            <a:rPr lang="ru-RU" sz="2000" b="1" kern="1200" dirty="0" err="1" smtClean="0"/>
            <a:t>инвестпрограмм</a:t>
          </a:r>
          <a:r>
            <a:rPr lang="ru-RU" sz="2000" b="1" kern="1200" dirty="0" smtClean="0"/>
            <a:t> ТКО</a:t>
          </a:r>
          <a:endParaRPr lang="ru-RU" sz="2000" b="1" kern="1200" dirty="0"/>
        </a:p>
      </dsp:txBody>
      <dsp:txXfrm rot="10800000">
        <a:off x="395365" y="3768099"/>
        <a:ext cx="3828702" cy="734022"/>
      </dsp:txXfrm>
    </dsp:sp>
    <dsp:sp modelId="{608D855E-3190-41A6-AA9E-3BF104730510}">
      <dsp:nvSpPr>
        <dsp:cNvPr id="0" name=""/>
        <dsp:cNvSpPr/>
      </dsp:nvSpPr>
      <dsp:spPr>
        <a:xfrm>
          <a:off x="0" y="3655893"/>
          <a:ext cx="849273" cy="78307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1EE85-D297-4F85-B39A-9035EBF4E00E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28ED-9DF1-496D-A6DC-23B7C87A20E8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D0085-A6DD-4C42-8B67-ADA9D99BA144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0C7D-9A33-49E2-9337-EEF1F0C64158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2D3D-F8B0-465B-9BC6-E26785419255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8EEB-4119-49F7-95F8-02BD9B19968B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C263-833C-4997-878B-5E7E2A74DCB1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E744-5A1D-42B3-B075-CCA8E48CE339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0FF9A-6498-48AE-91AD-006879C896A3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55A4B-4722-475F-8544-703045AB5E31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E37D-6390-4C41-B969-E04A0965F532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BA20A-D9E2-4E32-AA8F-5AB4A6F394A7}" type="datetime1">
              <a:rPr lang="ru-RU" smtClean="0"/>
              <a:pPr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303498"/>
            <a:ext cx="8244408" cy="2268252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/>
            </a:r>
            <a:br>
              <a:rPr lang="ru-RU" sz="30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</a:br>
            <a:r>
              <a:rPr lang="ru-RU" sz="3000" b="1" dirty="0" smtClean="0">
                <a:ln w="31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Законодательные инициативы в сфере обращения с ТКО</a:t>
            </a:r>
            <a:r>
              <a:rPr lang="ru-RU" sz="30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0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3000" dirty="0">
              <a:ln w="15875">
                <a:solidFill>
                  <a:srgbClr val="56944E"/>
                </a:solidFill>
              </a:ln>
              <a:solidFill>
                <a:srgbClr val="054F3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49784" y="3489855"/>
            <a:ext cx="3883114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omic Sans MS" pitchFamily="66" charset="0"/>
                <a:ea typeface="+mj-ea"/>
                <a:cs typeface="Consolas" pitchFamily="49" charset="0"/>
              </a:rPr>
              <a:t>Председатель Комитета Госсовета РТ </a:t>
            </a:r>
          </a:p>
          <a:p>
            <a:pPr algn="r"/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omic Sans MS" pitchFamily="66" charset="0"/>
                <a:ea typeface="+mj-ea"/>
                <a:cs typeface="Consolas" pitchFamily="49" charset="0"/>
              </a:rPr>
              <a:t>по жилищной политике </a:t>
            </a:r>
          </a:p>
          <a:p>
            <a:pPr algn="r"/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omic Sans MS" pitchFamily="66" charset="0"/>
                <a:ea typeface="+mj-ea"/>
                <a:cs typeface="Consolas" pitchFamily="49" charset="0"/>
              </a:rPr>
              <a:t>и инфраструктурному развитию</a:t>
            </a:r>
          </a:p>
          <a:p>
            <a:pPr algn="r"/>
            <a:r>
              <a:rPr lang="ru-RU" sz="15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omic Sans MS" pitchFamily="66" charset="0"/>
                <a:ea typeface="+mj-ea"/>
                <a:cs typeface="Consolas" pitchFamily="49" charset="0"/>
              </a:rPr>
              <a:t>А.В. </a:t>
            </a:r>
            <a:r>
              <a:rPr lang="ru-RU" sz="15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Fill>
                  <a:solidFill>
                    <a:schemeClr val="tx2">
                      <a:lumMod val="60000"/>
                      <a:lumOff val="40000"/>
                    </a:schemeClr>
                  </a:solidFill>
                </a:uFill>
                <a:latin typeface="Comic Sans MS" pitchFamily="66" charset="0"/>
                <a:ea typeface="+mj-ea"/>
                <a:cs typeface="Consolas" pitchFamily="49" charset="0"/>
              </a:rPr>
              <a:t>Тыгин</a:t>
            </a:r>
            <a:endParaRPr lang="ru-RU" sz="15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303499"/>
            <a:ext cx="8244408" cy="521198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/>
            </a:r>
            <a:br>
              <a:rPr lang="ru-RU" sz="30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</a:br>
            <a:r>
              <a:rPr lang="ru-RU" sz="3000" b="1" dirty="0" smtClean="0">
                <a:ln w="31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Реформа отрасли обращения с ТКО</a:t>
            </a:r>
            <a:endParaRPr lang="ru-RU" sz="3000" dirty="0">
              <a:ln w="15875">
                <a:solidFill>
                  <a:srgbClr val="56944E"/>
                </a:solidFill>
              </a:ln>
              <a:solidFill>
                <a:srgbClr val="054F3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8983" y="4479403"/>
            <a:ext cx="186621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endParaRPr lang="ru-RU" sz="15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28" y="980955"/>
            <a:ext cx="7383368" cy="41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8519" y="925975"/>
            <a:ext cx="2231021" cy="58862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Западная зона - 22 МО</a:t>
            </a:r>
          </a:p>
          <a:p>
            <a:pPr algn="ctr">
              <a:lnSpc>
                <a:spcPct val="75000"/>
              </a:lnSpc>
            </a:pPr>
            <a:r>
              <a:rPr lang="ru-RU" sz="15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Региональный оператор - ООО «УК «</a:t>
            </a:r>
            <a:r>
              <a:rPr lang="ru-RU" sz="1500" b="1" dirty="0" err="1">
                <a:solidFill>
                  <a:srgbClr val="F79646">
                    <a:lumMod val="50000"/>
                  </a:srgbClr>
                </a:solidFill>
                <a:latin typeface="Calibri"/>
              </a:rPr>
              <a:t>ПЖКХ</a:t>
            </a:r>
            <a:r>
              <a:rPr lang="ru-RU" sz="15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7100" y="804675"/>
            <a:ext cx="1609917" cy="9348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5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Восточная зона - 23 МО</a:t>
            </a:r>
          </a:p>
          <a:p>
            <a:pPr algn="ctr">
              <a:lnSpc>
                <a:spcPct val="75000"/>
              </a:lnSpc>
            </a:pPr>
            <a:r>
              <a:rPr lang="ru-RU" sz="15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Региональный оператор </a:t>
            </a:r>
            <a:r>
              <a:rPr lang="ru-RU" sz="1500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– </a:t>
            </a:r>
          </a:p>
          <a:p>
            <a:pPr algn="ctr">
              <a:lnSpc>
                <a:spcPct val="75000"/>
              </a:lnSpc>
            </a:pPr>
            <a:r>
              <a:rPr lang="ru-RU" sz="1500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ООО </a:t>
            </a:r>
            <a:r>
              <a:rPr lang="ru-RU" sz="15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«</a:t>
            </a:r>
            <a:r>
              <a:rPr lang="ru-RU" sz="1500" b="1" dirty="0" err="1">
                <a:solidFill>
                  <a:srgbClr val="F79646">
                    <a:lumMod val="50000"/>
                  </a:srgbClr>
                </a:solidFill>
                <a:latin typeface="Calibri"/>
              </a:rPr>
              <a:t>Гринта</a:t>
            </a:r>
            <a:r>
              <a:rPr lang="ru-RU" sz="1500" b="1" dirty="0" smtClean="0">
                <a:solidFill>
                  <a:srgbClr val="F79646">
                    <a:lumMod val="50000"/>
                  </a:srgbClr>
                </a:solidFill>
                <a:latin typeface="Calibri"/>
              </a:rPr>
              <a:t>»</a:t>
            </a:r>
            <a:endParaRPr lang="ru-RU" sz="15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347" y="383195"/>
            <a:ext cx="3303292" cy="472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19983" y="1206660"/>
            <a:ext cx="4800599" cy="3600986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Проведено: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6 заседаний рабочей группы</a:t>
            </a:r>
          </a:p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Осуществлены выездные мероприятия в г.Самару, г. Саранск, Московскую область</a:t>
            </a:r>
          </a:p>
          <a:p>
            <a:pPr algn="ctr">
              <a:lnSpc>
                <a:spcPct val="75000"/>
              </a:lnSpc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75000"/>
              </a:lnSpc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На сегодняшний день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ведется работа по сбору, анализу информации из заинтересованных министерств и организаций  о системных проблемах в практике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правоприменения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в целях выработки законодательных предложений в сфере обращения с ТКО</a:t>
            </a:r>
          </a:p>
          <a:p>
            <a:pPr algn="ctr">
              <a:lnSpc>
                <a:spcPct val="75000"/>
              </a:lnSpc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75000"/>
              </a:lnSpc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</a:rPr>
              <a:t>Планируется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проведение парламентских слушаний с участием субъектов ПФО</a:t>
            </a:r>
          </a:p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ноябре 2021 года</a:t>
            </a:r>
            <a:endParaRPr lang="ru-RU" sz="2000" b="1" dirty="0">
              <a:solidFill>
                <a:srgbClr val="F79646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22191" y="155921"/>
            <a:ext cx="8244408" cy="842396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/>
            </a:r>
            <a:br>
              <a:rPr lang="ru-RU" sz="3000" b="1" dirty="0" smtClean="0">
                <a:ln w="317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</a:br>
            <a:r>
              <a:rPr lang="ru-RU" sz="3000" b="1" dirty="0" smtClean="0">
                <a:ln w="31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  <a:cs typeface="Consolas" pitchFamily="49" charset="0"/>
              </a:rPr>
              <a:t>Законодательные инициативы в сфере обращения с ТКО</a:t>
            </a:r>
            <a:endParaRPr lang="ru-RU" sz="3000" dirty="0">
              <a:ln w="15875">
                <a:solidFill>
                  <a:srgbClr val="56944E"/>
                </a:solidFill>
              </a:ln>
              <a:solidFill>
                <a:srgbClr val="054F3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85196" y="184185"/>
            <a:ext cx="9109276" cy="47929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Аспекты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реформы,требующие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законодательного регулирования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45" name="Схема 44"/>
          <p:cNvGraphicFramePr/>
          <p:nvPr/>
        </p:nvGraphicFramePr>
        <p:xfrm>
          <a:off x="304801" y="578734"/>
          <a:ext cx="4278086" cy="4564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6" name="Схема 45"/>
          <p:cNvGraphicFramePr/>
          <p:nvPr/>
        </p:nvGraphicFramePr>
        <p:xfrm>
          <a:off x="4561115" y="613458"/>
          <a:ext cx="4435928" cy="453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86750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1331640" y="1761660"/>
            <a:ext cx="7344816" cy="972108"/>
          </a:xfrm>
          <a:prstGeom prst="rect">
            <a:avLst/>
          </a:prstGeom>
        </p:spPr>
        <p:txBody>
          <a:bodyPr lIns="68580" tIns="34290" rIns="68580" bIns="34290">
            <a:normAutofit fontScale="70000" lnSpcReduction="20000"/>
          </a:bodyPr>
          <a:lstStyle/>
          <a:p>
            <a:pPr>
              <a:spcBef>
                <a:spcPct val="0"/>
              </a:spcBef>
              <a:defRPr/>
            </a:pP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spcBef>
                <a:spcPct val="0"/>
              </a:spcBef>
              <a:defRPr/>
            </a:pPr>
            <a:endParaRPr lang="ru-RU" sz="1500" b="1" dirty="0" smtClean="0">
              <a:ln w="317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endParaRPr lang="ru-RU" sz="1500" b="1" dirty="0" smtClean="0">
              <a:ln w="317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5300" b="1" dirty="0" err="1" smtClean="0">
                <a:ln w="31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+mj-ea"/>
                <a:cs typeface="Consolas" pitchFamily="49" charset="0"/>
              </a:rPr>
              <a:t>Игътибарыгыз</a:t>
            </a:r>
            <a:r>
              <a:rPr lang="ru-RU" sz="5300" b="1" dirty="0" smtClean="0">
                <a:ln w="31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+mj-ea"/>
                <a:cs typeface="Consolas" pitchFamily="49" charset="0"/>
              </a:rPr>
              <a:t> </a:t>
            </a:r>
            <a:r>
              <a:rPr lang="ru-RU" sz="5300" b="1" dirty="0" err="1" smtClean="0">
                <a:ln w="31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alibri" pitchFamily="34" charset="0"/>
                <a:ea typeface="+mj-ea"/>
                <a:cs typeface="Consolas" pitchFamily="49" charset="0"/>
              </a:rPr>
              <a:t>өчен рәхмәт!</a:t>
            </a:r>
            <a:endParaRPr lang="ru-RU" sz="2900" b="1" dirty="0" smtClean="0">
              <a:ln w="317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  <a:ea typeface="+mj-ea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162</Words>
  <Application>Microsoft Office PowerPoint</Application>
  <PresentationFormat>Экран (16:9)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Законодательные инициативы в сфере обращения с ТКО </vt:lpstr>
      <vt:lpstr> Реформа отрасли обращения с ТКО</vt:lpstr>
      <vt:lpstr> Законодательные инициативы в сфере обращения с ТКО</vt:lpstr>
      <vt:lpstr>Аспекты реформы,требующие законодательного регулирования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Якушева Эльмира Жевдетовна</cp:lastModifiedBy>
  <cp:revision>44</cp:revision>
  <dcterms:created xsi:type="dcterms:W3CDTF">2018-11-22T04:48:24Z</dcterms:created>
  <dcterms:modified xsi:type="dcterms:W3CDTF">2021-09-14T12:51:15Z</dcterms:modified>
</cp:coreProperties>
</file>