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"/>
  </p:notesMasterIdLst>
  <p:handoutMasterIdLst>
    <p:handoutMasterId r:id="rId9"/>
  </p:handoutMasterIdLst>
  <p:sldIdLst>
    <p:sldId id="284" r:id="rId2"/>
    <p:sldId id="352" r:id="rId3"/>
    <p:sldId id="346" r:id="rId4"/>
    <p:sldId id="356" r:id="rId5"/>
    <p:sldId id="358" r:id="rId6"/>
    <p:sldId id="357" r:id="rId7"/>
  </p:sldIdLst>
  <p:sldSz cx="9144000" cy="6858000" type="screen4x3"/>
  <p:notesSz cx="6735763" cy="9866313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3" userDrawn="1">
          <p15:clr>
            <a:srgbClr val="A4A3A4"/>
          </p15:clr>
        </p15:guide>
        <p15:guide id="3" orient="horz" pos="3106" userDrawn="1">
          <p15:clr>
            <a:srgbClr val="A4A3A4"/>
          </p15:clr>
        </p15:guide>
        <p15:guide id="4" pos="2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3D6E9"/>
    <a:srgbClr val="FF6600"/>
    <a:srgbClr val="FF0000"/>
    <a:srgbClr val="9900FF"/>
    <a:srgbClr val="0000FF"/>
    <a:srgbClr val="99CCFF"/>
    <a:srgbClr val="169A35"/>
    <a:srgbClr val="FF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1657" autoAdjust="0"/>
  </p:normalViewPr>
  <p:slideViewPr>
    <p:cSldViewPr snapToGrid="0">
      <p:cViewPr varScale="1">
        <p:scale>
          <a:sx n="104" d="100"/>
          <a:sy n="104" d="100"/>
        </p:scale>
        <p:origin x="3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954" y="-78"/>
      </p:cViewPr>
      <p:guideLst>
        <p:guide orient="horz" pos="3110"/>
        <p:guide pos="2123"/>
        <p:guide orient="horz" pos="3106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9302" cy="493237"/>
          </a:xfrm>
          <a:prstGeom prst="rect">
            <a:avLst/>
          </a:prstGeom>
        </p:spPr>
        <p:txBody>
          <a:bodyPr vert="horz" lIns="90617" tIns="45308" rIns="90617" bIns="453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892" y="4"/>
            <a:ext cx="2919302" cy="493237"/>
          </a:xfrm>
          <a:prstGeom prst="rect">
            <a:avLst/>
          </a:prstGeom>
        </p:spPr>
        <p:txBody>
          <a:bodyPr vert="horz" lIns="90617" tIns="45308" rIns="90617" bIns="45308" rtlCol="0"/>
          <a:lstStyle>
            <a:lvl1pPr algn="r">
              <a:defRPr sz="1200"/>
            </a:lvl1pPr>
          </a:lstStyle>
          <a:p>
            <a:fld id="{BB01351B-5888-4D1D-9ECA-02EF9F1AE981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71502"/>
            <a:ext cx="2919302" cy="493236"/>
          </a:xfrm>
          <a:prstGeom prst="rect">
            <a:avLst/>
          </a:prstGeom>
        </p:spPr>
        <p:txBody>
          <a:bodyPr vert="horz" lIns="90617" tIns="45308" rIns="90617" bIns="453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892" y="9371502"/>
            <a:ext cx="2919302" cy="493236"/>
          </a:xfrm>
          <a:prstGeom prst="rect">
            <a:avLst/>
          </a:prstGeom>
        </p:spPr>
        <p:txBody>
          <a:bodyPr vert="horz" lIns="90617" tIns="45308" rIns="90617" bIns="45308" rtlCol="0" anchor="b"/>
          <a:lstStyle>
            <a:lvl1pPr algn="r">
              <a:defRPr sz="1200"/>
            </a:lvl1pPr>
          </a:lstStyle>
          <a:p>
            <a:fld id="{A335F45B-926B-4E36-9F40-B0078A0E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17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5" y="0"/>
            <a:ext cx="2919412" cy="495300"/>
          </a:xfrm>
          <a:prstGeom prst="rect">
            <a:avLst/>
          </a:prstGeom>
        </p:spPr>
        <p:txBody>
          <a:bodyPr vert="horz" lIns="91388" tIns="45694" rIns="91388" bIns="45694" rtlCol="0"/>
          <a:lstStyle>
            <a:lvl1pPr algn="r">
              <a:defRPr sz="1200"/>
            </a:lvl1pPr>
          </a:lstStyle>
          <a:p>
            <a:fld id="{2F375490-60CD-4A9B-BF61-438870F0B20E}" type="datetimeFigureOut">
              <a:rPr lang="ru-RU" smtClean="0"/>
              <a:pPr/>
              <a:t>04.03.2022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43388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4" rIns="91388" bIns="4569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20212" y="4178597"/>
            <a:ext cx="5914644" cy="5167424"/>
          </a:xfrm>
          <a:prstGeom prst="rect">
            <a:avLst/>
          </a:prstGeom>
        </p:spPr>
        <p:txBody>
          <a:bodyPr vert="horz" lIns="91388" tIns="45694" rIns="91388" bIns="456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500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433887" cy="3327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0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8"/>
          <p:cNvSpPr>
            <a:spLocks noChangeAspect="1" noEditPoints="1"/>
          </p:cNvSpPr>
          <p:nvPr/>
        </p:nvSpPr>
        <p:spPr bwMode="auto">
          <a:xfrm>
            <a:off x="597694" y="125413"/>
            <a:ext cx="1782366" cy="207962"/>
          </a:xfrm>
          <a:custGeom>
            <a:avLst/>
            <a:gdLst>
              <a:gd name="T0" fmla="*/ 2147483646 w 338"/>
              <a:gd name="T1" fmla="*/ 2147483646 h 30"/>
              <a:gd name="T2" fmla="*/ 2147483646 w 338"/>
              <a:gd name="T3" fmla="*/ 0 h 30"/>
              <a:gd name="T4" fmla="*/ 2147483646 w 338"/>
              <a:gd name="T5" fmla="*/ 2147483646 h 30"/>
              <a:gd name="T6" fmla="*/ 2147483646 w 338"/>
              <a:gd name="T7" fmla="*/ 2147483646 h 30"/>
              <a:gd name="T8" fmla="*/ 2147483646 w 338"/>
              <a:gd name="T9" fmla="*/ 2147483646 h 30"/>
              <a:gd name="T10" fmla="*/ 2147483646 w 338"/>
              <a:gd name="T11" fmla="*/ 2147483646 h 30"/>
              <a:gd name="T12" fmla="*/ 2147483646 w 338"/>
              <a:gd name="T13" fmla="*/ 2147483646 h 30"/>
              <a:gd name="T14" fmla="*/ 2147483646 w 338"/>
              <a:gd name="T15" fmla="*/ 2147483646 h 30"/>
              <a:gd name="T16" fmla="*/ 2147483646 w 338"/>
              <a:gd name="T17" fmla="*/ 0 h 30"/>
              <a:gd name="T18" fmla="*/ 2147483646 w 338"/>
              <a:gd name="T19" fmla="*/ 2147483646 h 30"/>
              <a:gd name="T20" fmla="*/ 2147483646 w 338"/>
              <a:gd name="T21" fmla="*/ 2147483646 h 30"/>
              <a:gd name="T22" fmla="*/ 2147483646 w 338"/>
              <a:gd name="T23" fmla="*/ 2147483646 h 30"/>
              <a:gd name="T24" fmla="*/ 2147483646 w 338"/>
              <a:gd name="T25" fmla="*/ 2147483646 h 30"/>
              <a:gd name="T26" fmla="*/ 2147483646 w 338"/>
              <a:gd name="T27" fmla="*/ 2147483646 h 30"/>
              <a:gd name="T28" fmla="*/ 2147483646 w 338"/>
              <a:gd name="T29" fmla="*/ 2147483646 h 30"/>
              <a:gd name="T30" fmla="*/ 2147483646 w 338"/>
              <a:gd name="T31" fmla="*/ 2147483646 h 30"/>
              <a:gd name="T32" fmla="*/ 2147483646 w 338"/>
              <a:gd name="T33" fmla="*/ 0 h 30"/>
              <a:gd name="T34" fmla="*/ 2147483646 w 338"/>
              <a:gd name="T35" fmla="*/ 2147483646 h 30"/>
              <a:gd name="T36" fmla="*/ 2147483646 w 338"/>
              <a:gd name="T37" fmla="*/ 2147483646 h 30"/>
              <a:gd name="T38" fmla="*/ 2147483646 w 338"/>
              <a:gd name="T39" fmla="*/ 2147483646 h 30"/>
              <a:gd name="T40" fmla="*/ 2147483646 w 338"/>
              <a:gd name="T41" fmla="*/ 2147483646 h 30"/>
              <a:gd name="T42" fmla="*/ 2147483646 w 338"/>
              <a:gd name="T43" fmla="*/ 2147483646 h 30"/>
              <a:gd name="T44" fmla="*/ 2147483646 w 338"/>
              <a:gd name="T45" fmla="*/ 2147483646 h 30"/>
              <a:gd name="T46" fmla="*/ 2147483646 w 338"/>
              <a:gd name="T47" fmla="*/ 2147483646 h 30"/>
              <a:gd name="T48" fmla="*/ 2147483646 w 338"/>
              <a:gd name="T49" fmla="*/ 2147483646 h 30"/>
              <a:gd name="T50" fmla="*/ 2147483646 w 338"/>
              <a:gd name="T51" fmla="*/ 2147483646 h 30"/>
              <a:gd name="T52" fmla="*/ 2147483646 w 338"/>
              <a:gd name="T53" fmla="*/ 2147483646 h 30"/>
              <a:gd name="T54" fmla="*/ 2147483646 w 338"/>
              <a:gd name="T55" fmla="*/ 2147483646 h 30"/>
              <a:gd name="T56" fmla="*/ 2147483646 w 338"/>
              <a:gd name="T57" fmla="*/ 2147483646 h 30"/>
              <a:gd name="T58" fmla="*/ 2147483646 w 338"/>
              <a:gd name="T59" fmla="*/ 0 h 30"/>
              <a:gd name="T60" fmla="*/ 2147483646 w 338"/>
              <a:gd name="T61" fmla="*/ 2147483646 h 30"/>
              <a:gd name="T62" fmla="*/ 2147483646 w 338"/>
              <a:gd name="T63" fmla="*/ 2147483646 h 30"/>
              <a:gd name="T64" fmla="*/ 2147483646 w 338"/>
              <a:gd name="T65" fmla="*/ 2147483646 h 30"/>
              <a:gd name="T66" fmla="*/ 2147483646 w 338"/>
              <a:gd name="T67" fmla="*/ 2147483646 h 30"/>
              <a:gd name="T68" fmla="*/ 2147483646 w 338"/>
              <a:gd name="T69" fmla="*/ 2147483646 h 30"/>
              <a:gd name="T70" fmla="*/ 2147483646 w 338"/>
              <a:gd name="T71" fmla="*/ 0 h 30"/>
              <a:gd name="T72" fmla="*/ 2147483646 w 338"/>
              <a:gd name="T73" fmla="*/ 2147483646 h 30"/>
              <a:gd name="T74" fmla="*/ 2147483646 w 338"/>
              <a:gd name="T75" fmla="*/ 2147483646 h 30"/>
              <a:gd name="T76" fmla="*/ 2147483646 w 338"/>
              <a:gd name="T77" fmla="*/ 2147483646 h 30"/>
              <a:gd name="T78" fmla="*/ 2147483646 w 338"/>
              <a:gd name="T79" fmla="*/ 2147483646 h 30"/>
              <a:gd name="T80" fmla="*/ 2147483646 w 338"/>
              <a:gd name="T81" fmla="*/ 2147483646 h 30"/>
              <a:gd name="T82" fmla="*/ 2147483646 w 338"/>
              <a:gd name="T83" fmla="*/ 2147483646 h 30"/>
              <a:gd name="T84" fmla="*/ 2147483646 w 338"/>
              <a:gd name="T85" fmla="*/ 2147483646 h 30"/>
              <a:gd name="T86" fmla="*/ 2147483646 w 338"/>
              <a:gd name="T87" fmla="*/ 2147483646 h 30"/>
              <a:gd name="T88" fmla="*/ 2147483646 w 338"/>
              <a:gd name="T89" fmla="*/ 2147483646 h 30"/>
              <a:gd name="T90" fmla="*/ 2147483646 w 338"/>
              <a:gd name="T91" fmla="*/ 2147483646 h 30"/>
              <a:gd name="T92" fmla="*/ 2147483646 w 338"/>
              <a:gd name="T93" fmla="*/ 2147483646 h 30"/>
              <a:gd name="T94" fmla="*/ 2147483646 w 338"/>
              <a:gd name="T95" fmla="*/ 2147483646 h 30"/>
              <a:gd name="T96" fmla="*/ 2147483646 w 338"/>
              <a:gd name="T97" fmla="*/ 2147483646 h 30"/>
              <a:gd name="T98" fmla="*/ 2147483646 w 338"/>
              <a:gd name="T99" fmla="*/ 2147483646 h 30"/>
              <a:gd name="T100" fmla="*/ 2147483646 w 338"/>
              <a:gd name="T101" fmla="*/ 2147483646 h 30"/>
              <a:gd name="T102" fmla="*/ 2147483646 w 338"/>
              <a:gd name="T103" fmla="*/ 2147483646 h 30"/>
              <a:gd name="T104" fmla="*/ 2147483646 w 338"/>
              <a:gd name="T105" fmla="*/ 2147483646 h 30"/>
              <a:gd name="T106" fmla="*/ 2147483646 w 338"/>
              <a:gd name="T107" fmla="*/ 2147483646 h 30"/>
              <a:gd name="T108" fmla="*/ 2147483646 w 338"/>
              <a:gd name="T109" fmla="*/ 2147483646 h 30"/>
              <a:gd name="T110" fmla="*/ 2147483646 w 338"/>
              <a:gd name="T111" fmla="*/ 2147483646 h 30"/>
              <a:gd name="T112" fmla="*/ 2147483646 w 338"/>
              <a:gd name="T113" fmla="*/ 2147483646 h 30"/>
              <a:gd name="T114" fmla="*/ 2147483646 w 338"/>
              <a:gd name="T115" fmla="*/ 2147483646 h 30"/>
              <a:gd name="T116" fmla="*/ 2147483646 w 338"/>
              <a:gd name="T117" fmla="*/ 2147483646 h 30"/>
              <a:gd name="T118" fmla="*/ 2147483646 w 338"/>
              <a:gd name="T119" fmla="*/ 2147483646 h 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38" h="30">
                <a:moveTo>
                  <a:pt x="16" y="0"/>
                </a:moveTo>
                <a:lnTo>
                  <a:pt x="20" y="0"/>
                </a:lnTo>
                <a:lnTo>
                  <a:pt x="21" y="0"/>
                </a:lnTo>
                <a:lnTo>
                  <a:pt x="21" y="2"/>
                </a:lnTo>
                <a:lnTo>
                  <a:pt x="21" y="29"/>
                </a:lnTo>
                <a:lnTo>
                  <a:pt x="21" y="30"/>
                </a:lnTo>
                <a:lnTo>
                  <a:pt x="20" y="30"/>
                </a:lnTo>
                <a:lnTo>
                  <a:pt x="16" y="30"/>
                </a:lnTo>
                <a:lnTo>
                  <a:pt x="15" y="30"/>
                </a:lnTo>
                <a:lnTo>
                  <a:pt x="15" y="29"/>
                </a:lnTo>
                <a:lnTo>
                  <a:pt x="15" y="18"/>
                </a:lnTo>
                <a:cubicBezTo>
                  <a:pt x="15" y="18"/>
                  <a:pt x="14" y="19"/>
                  <a:pt x="14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1" y="19"/>
                  <a:pt x="11" y="19"/>
                  <a:pt x="10" y="19"/>
                </a:cubicBezTo>
                <a:cubicBezTo>
                  <a:pt x="9" y="19"/>
                  <a:pt x="8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2" y="15"/>
                  <a:pt x="1" y="14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10"/>
                  <a:pt x="0" y="9"/>
                  <a:pt x="0" y="8"/>
                </a:cubicBez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8"/>
                </a:lnTo>
                <a:cubicBezTo>
                  <a:pt x="6" y="8"/>
                  <a:pt x="6" y="9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6" y="11"/>
                  <a:pt x="6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1"/>
                  <a:pt x="15" y="11"/>
                  <a:pt x="15" y="10"/>
                </a:cubicBez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  <a:moveTo>
                  <a:pt x="313" y="24"/>
                </a:moveTo>
                <a:lnTo>
                  <a:pt x="314" y="24"/>
                </a:lnTo>
                <a:cubicBezTo>
                  <a:pt x="315" y="24"/>
                  <a:pt x="315" y="24"/>
                  <a:pt x="316" y="24"/>
                </a:cubicBezTo>
                <a:cubicBezTo>
                  <a:pt x="316" y="23"/>
                  <a:pt x="317" y="23"/>
                  <a:pt x="317" y="23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7" y="23"/>
                  <a:pt x="318" y="23"/>
                  <a:pt x="318" y="23"/>
                </a:cubicBezTo>
                <a:cubicBezTo>
                  <a:pt x="318" y="22"/>
                  <a:pt x="318" y="22"/>
                  <a:pt x="318" y="21"/>
                </a:cubicBezTo>
                <a:lnTo>
                  <a:pt x="318" y="12"/>
                </a:lnTo>
                <a:cubicBezTo>
                  <a:pt x="318" y="10"/>
                  <a:pt x="318" y="9"/>
                  <a:pt x="318" y="8"/>
                </a:cubicBezTo>
                <a:cubicBezTo>
                  <a:pt x="318" y="8"/>
                  <a:pt x="319" y="8"/>
                  <a:pt x="319" y="8"/>
                </a:cubicBezTo>
                <a:cubicBezTo>
                  <a:pt x="319" y="7"/>
                  <a:pt x="319" y="6"/>
                  <a:pt x="319" y="5"/>
                </a:cubicBezTo>
                <a:cubicBezTo>
                  <a:pt x="320" y="5"/>
                  <a:pt x="320" y="4"/>
                  <a:pt x="321" y="3"/>
                </a:cubicBezTo>
                <a:cubicBezTo>
                  <a:pt x="321" y="2"/>
                  <a:pt x="322" y="2"/>
                  <a:pt x="323" y="1"/>
                </a:cubicBezTo>
                <a:cubicBezTo>
                  <a:pt x="323" y="1"/>
                  <a:pt x="323" y="1"/>
                  <a:pt x="324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5" y="0"/>
                  <a:pt x="327" y="0"/>
                  <a:pt x="328" y="0"/>
                </a:cubicBezTo>
                <a:cubicBezTo>
                  <a:pt x="329" y="0"/>
                  <a:pt x="329" y="0"/>
                  <a:pt x="330" y="0"/>
                </a:cubicBezTo>
                <a:cubicBezTo>
                  <a:pt x="331" y="0"/>
                  <a:pt x="331" y="1"/>
                  <a:pt x="332" y="1"/>
                </a:cubicBezTo>
                <a:cubicBezTo>
                  <a:pt x="333" y="1"/>
                  <a:pt x="333" y="1"/>
                  <a:pt x="334" y="2"/>
                </a:cubicBezTo>
                <a:cubicBezTo>
                  <a:pt x="334" y="2"/>
                  <a:pt x="335" y="3"/>
                  <a:pt x="335" y="3"/>
                </a:cubicBezTo>
                <a:cubicBezTo>
                  <a:pt x="335" y="4"/>
                  <a:pt x="336" y="4"/>
                  <a:pt x="336" y="5"/>
                </a:cubicBezTo>
                <a:cubicBezTo>
                  <a:pt x="337" y="5"/>
                  <a:pt x="337" y="6"/>
                  <a:pt x="337" y="7"/>
                </a:cubicBezTo>
                <a:cubicBezTo>
                  <a:pt x="337" y="8"/>
                  <a:pt x="337" y="8"/>
                  <a:pt x="338" y="9"/>
                </a:cubicBezTo>
                <a:cubicBezTo>
                  <a:pt x="338" y="10"/>
                  <a:pt x="338" y="11"/>
                  <a:pt x="338" y="12"/>
                </a:cubicBezTo>
                <a:lnTo>
                  <a:pt x="338" y="29"/>
                </a:lnTo>
                <a:lnTo>
                  <a:pt x="338" y="30"/>
                </a:lnTo>
                <a:lnTo>
                  <a:pt x="337" y="30"/>
                </a:lnTo>
                <a:lnTo>
                  <a:pt x="333" y="30"/>
                </a:lnTo>
                <a:lnTo>
                  <a:pt x="332" y="30"/>
                </a:lnTo>
                <a:lnTo>
                  <a:pt x="332" y="29"/>
                </a:lnTo>
                <a:lnTo>
                  <a:pt x="332" y="12"/>
                </a:lnTo>
                <a:cubicBezTo>
                  <a:pt x="332" y="10"/>
                  <a:pt x="332" y="8"/>
                  <a:pt x="331" y="7"/>
                </a:cubicBezTo>
                <a:cubicBezTo>
                  <a:pt x="330" y="6"/>
                  <a:pt x="329" y="6"/>
                  <a:pt x="328" y="6"/>
                </a:cubicBezTo>
                <a:cubicBezTo>
                  <a:pt x="327" y="6"/>
                  <a:pt x="327" y="6"/>
                  <a:pt x="326" y="6"/>
                </a:cubicBezTo>
                <a:cubicBezTo>
                  <a:pt x="326" y="6"/>
                  <a:pt x="326" y="6"/>
                  <a:pt x="326" y="6"/>
                </a:cubicBezTo>
                <a:cubicBezTo>
                  <a:pt x="326" y="6"/>
                  <a:pt x="325" y="7"/>
                  <a:pt x="325" y="7"/>
                </a:cubicBezTo>
                <a:cubicBezTo>
                  <a:pt x="325" y="7"/>
                  <a:pt x="325" y="7"/>
                  <a:pt x="325" y="7"/>
                </a:cubicBezTo>
                <a:cubicBezTo>
                  <a:pt x="325" y="8"/>
                  <a:pt x="325" y="8"/>
                  <a:pt x="325" y="8"/>
                </a:cubicBezTo>
                <a:cubicBezTo>
                  <a:pt x="324" y="9"/>
                  <a:pt x="324" y="10"/>
                  <a:pt x="324" y="12"/>
                </a:cubicBezTo>
                <a:lnTo>
                  <a:pt x="324" y="21"/>
                </a:lnTo>
                <a:cubicBezTo>
                  <a:pt x="324" y="22"/>
                  <a:pt x="324" y="23"/>
                  <a:pt x="324" y="24"/>
                </a:cubicBezTo>
                <a:cubicBezTo>
                  <a:pt x="324" y="24"/>
                  <a:pt x="324" y="24"/>
                  <a:pt x="323" y="24"/>
                </a:cubicBezTo>
                <a:cubicBezTo>
                  <a:pt x="323" y="25"/>
                  <a:pt x="323" y="25"/>
                  <a:pt x="323" y="26"/>
                </a:cubicBezTo>
                <a:cubicBezTo>
                  <a:pt x="322" y="27"/>
                  <a:pt x="322" y="27"/>
                  <a:pt x="321" y="28"/>
                </a:cubicBezTo>
                <a:cubicBezTo>
                  <a:pt x="320" y="28"/>
                  <a:pt x="320" y="28"/>
                  <a:pt x="319" y="29"/>
                </a:cubicBezTo>
                <a:cubicBezTo>
                  <a:pt x="318" y="29"/>
                  <a:pt x="318" y="29"/>
                  <a:pt x="317" y="29"/>
                </a:cubicBezTo>
                <a:cubicBezTo>
                  <a:pt x="316" y="30"/>
                  <a:pt x="315" y="30"/>
                  <a:pt x="314" y="30"/>
                </a:cubicBezTo>
                <a:lnTo>
                  <a:pt x="312" y="30"/>
                </a:lnTo>
                <a:lnTo>
                  <a:pt x="308" y="30"/>
                </a:lnTo>
                <a:lnTo>
                  <a:pt x="307" y="30"/>
                </a:lnTo>
                <a:lnTo>
                  <a:pt x="307" y="29"/>
                </a:lnTo>
                <a:lnTo>
                  <a:pt x="307" y="20"/>
                </a:lnTo>
                <a:lnTo>
                  <a:pt x="298" y="20"/>
                </a:lnTo>
                <a:lnTo>
                  <a:pt x="298" y="29"/>
                </a:lnTo>
                <a:lnTo>
                  <a:pt x="298" y="30"/>
                </a:lnTo>
                <a:lnTo>
                  <a:pt x="296" y="30"/>
                </a:lnTo>
                <a:lnTo>
                  <a:pt x="293" y="30"/>
                </a:lnTo>
                <a:lnTo>
                  <a:pt x="292" y="30"/>
                </a:lnTo>
                <a:lnTo>
                  <a:pt x="292" y="29"/>
                </a:lnTo>
                <a:lnTo>
                  <a:pt x="292" y="12"/>
                </a:lnTo>
                <a:cubicBezTo>
                  <a:pt x="292" y="10"/>
                  <a:pt x="292" y="8"/>
                  <a:pt x="292" y="7"/>
                </a:cubicBezTo>
                <a:cubicBezTo>
                  <a:pt x="293" y="5"/>
                  <a:pt x="294" y="4"/>
                  <a:pt x="295" y="3"/>
                </a:cubicBezTo>
                <a:cubicBezTo>
                  <a:pt x="296" y="2"/>
                  <a:pt x="297" y="1"/>
                  <a:pt x="298" y="1"/>
                </a:cubicBezTo>
                <a:cubicBezTo>
                  <a:pt x="299" y="0"/>
                  <a:pt x="301" y="0"/>
                  <a:pt x="302" y="0"/>
                </a:cubicBezTo>
                <a:cubicBezTo>
                  <a:pt x="303" y="0"/>
                  <a:pt x="304" y="0"/>
                  <a:pt x="305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6" y="1"/>
                  <a:pt x="307" y="1"/>
                  <a:pt x="308" y="1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2"/>
                  <a:pt x="309" y="2"/>
                  <a:pt x="309" y="2"/>
                </a:cubicBezTo>
                <a:cubicBezTo>
                  <a:pt x="310" y="3"/>
                  <a:pt x="311" y="4"/>
                  <a:pt x="311" y="6"/>
                </a:cubicBezTo>
                <a:cubicBezTo>
                  <a:pt x="311" y="6"/>
                  <a:pt x="311" y="6"/>
                  <a:pt x="312" y="6"/>
                </a:cubicBezTo>
                <a:cubicBezTo>
                  <a:pt x="312" y="7"/>
                  <a:pt x="312" y="7"/>
                  <a:pt x="312" y="7"/>
                </a:cubicBezTo>
                <a:cubicBezTo>
                  <a:pt x="312" y="8"/>
                  <a:pt x="312" y="10"/>
                  <a:pt x="312" y="12"/>
                </a:cubicBezTo>
                <a:lnTo>
                  <a:pt x="312" y="24"/>
                </a:lnTo>
                <a:moveTo>
                  <a:pt x="302" y="6"/>
                </a:moveTo>
                <a:cubicBezTo>
                  <a:pt x="301" y="6"/>
                  <a:pt x="301" y="6"/>
                  <a:pt x="300" y="6"/>
                </a:cubicBezTo>
                <a:cubicBezTo>
                  <a:pt x="300" y="6"/>
                  <a:pt x="299" y="7"/>
                  <a:pt x="299" y="7"/>
                </a:cubicBezTo>
                <a:cubicBezTo>
                  <a:pt x="299" y="7"/>
                  <a:pt x="299" y="7"/>
                  <a:pt x="298" y="7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9"/>
                  <a:pt x="298" y="10"/>
                  <a:pt x="298" y="12"/>
                </a:cubicBezTo>
                <a:lnTo>
                  <a:pt x="298" y="14"/>
                </a:lnTo>
                <a:lnTo>
                  <a:pt x="307" y="14"/>
                </a:lnTo>
                <a:lnTo>
                  <a:pt x="307" y="12"/>
                </a:lnTo>
                <a:cubicBezTo>
                  <a:pt x="307" y="11"/>
                  <a:pt x="307" y="10"/>
                  <a:pt x="306" y="9"/>
                </a:cubicBezTo>
                <a:cubicBezTo>
                  <a:pt x="306" y="9"/>
                  <a:pt x="306" y="9"/>
                  <a:pt x="306" y="8"/>
                </a:cubicBezTo>
                <a:cubicBezTo>
                  <a:pt x="306" y="8"/>
                  <a:pt x="306" y="7"/>
                  <a:pt x="306" y="7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6"/>
                  <a:pt x="305" y="6"/>
                  <a:pt x="305" y="6"/>
                </a:cubicBezTo>
                <a:cubicBezTo>
                  <a:pt x="304" y="6"/>
                  <a:pt x="303" y="6"/>
                  <a:pt x="302" y="6"/>
                </a:cubicBezTo>
                <a:close/>
                <a:moveTo>
                  <a:pt x="269" y="29"/>
                </a:moveTo>
                <a:lnTo>
                  <a:pt x="269" y="2"/>
                </a:lnTo>
                <a:lnTo>
                  <a:pt x="269" y="0"/>
                </a:lnTo>
                <a:lnTo>
                  <a:pt x="270" y="0"/>
                </a:lnTo>
                <a:lnTo>
                  <a:pt x="273" y="0"/>
                </a:lnTo>
                <a:lnTo>
                  <a:pt x="274" y="0"/>
                </a:lnTo>
                <a:lnTo>
                  <a:pt x="274" y="2"/>
                </a:lnTo>
                <a:lnTo>
                  <a:pt x="274" y="12"/>
                </a:lnTo>
                <a:lnTo>
                  <a:pt x="284" y="12"/>
                </a:lnTo>
                <a:lnTo>
                  <a:pt x="284" y="2"/>
                </a:lnTo>
                <a:lnTo>
                  <a:pt x="284" y="0"/>
                </a:lnTo>
                <a:lnTo>
                  <a:pt x="285" y="0"/>
                </a:lnTo>
                <a:lnTo>
                  <a:pt x="288" y="0"/>
                </a:lnTo>
                <a:lnTo>
                  <a:pt x="289" y="0"/>
                </a:lnTo>
                <a:lnTo>
                  <a:pt x="289" y="2"/>
                </a:lnTo>
                <a:lnTo>
                  <a:pt x="289" y="29"/>
                </a:lnTo>
                <a:lnTo>
                  <a:pt x="289" y="30"/>
                </a:lnTo>
                <a:lnTo>
                  <a:pt x="288" y="30"/>
                </a:lnTo>
                <a:lnTo>
                  <a:pt x="285" y="30"/>
                </a:lnTo>
                <a:lnTo>
                  <a:pt x="284" y="30"/>
                </a:lnTo>
                <a:lnTo>
                  <a:pt x="284" y="29"/>
                </a:lnTo>
                <a:lnTo>
                  <a:pt x="284" y="17"/>
                </a:lnTo>
                <a:lnTo>
                  <a:pt x="274" y="17"/>
                </a:lnTo>
                <a:lnTo>
                  <a:pt x="274" y="29"/>
                </a:lnTo>
                <a:lnTo>
                  <a:pt x="274" y="30"/>
                </a:lnTo>
                <a:lnTo>
                  <a:pt x="273" y="30"/>
                </a:lnTo>
                <a:lnTo>
                  <a:pt x="270" y="30"/>
                </a:lnTo>
                <a:lnTo>
                  <a:pt x="269" y="30"/>
                </a:lnTo>
                <a:lnTo>
                  <a:pt x="269" y="29"/>
                </a:lnTo>
                <a:close/>
                <a:moveTo>
                  <a:pt x="260" y="29"/>
                </a:moveTo>
                <a:lnTo>
                  <a:pt x="260" y="20"/>
                </a:lnTo>
                <a:lnTo>
                  <a:pt x="251" y="20"/>
                </a:lnTo>
                <a:lnTo>
                  <a:pt x="251" y="29"/>
                </a:lnTo>
                <a:lnTo>
                  <a:pt x="251" y="30"/>
                </a:lnTo>
                <a:lnTo>
                  <a:pt x="250" y="30"/>
                </a:lnTo>
                <a:lnTo>
                  <a:pt x="246" y="30"/>
                </a:lnTo>
                <a:lnTo>
                  <a:pt x="245" y="30"/>
                </a:lnTo>
                <a:lnTo>
                  <a:pt x="245" y="29"/>
                </a:lnTo>
                <a:lnTo>
                  <a:pt x="245" y="12"/>
                </a:lnTo>
                <a:cubicBezTo>
                  <a:pt x="245" y="10"/>
                  <a:pt x="246" y="8"/>
                  <a:pt x="246" y="7"/>
                </a:cubicBezTo>
                <a:cubicBezTo>
                  <a:pt x="247" y="5"/>
                  <a:pt x="247" y="4"/>
                  <a:pt x="248" y="3"/>
                </a:cubicBezTo>
                <a:cubicBezTo>
                  <a:pt x="249" y="2"/>
                  <a:pt x="250" y="1"/>
                  <a:pt x="252" y="1"/>
                </a:cubicBezTo>
                <a:cubicBezTo>
                  <a:pt x="253" y="0"/>
                  <a:pt x="254" y="0"/>
                  <a:pt x="256" y="0"/>
                </a:cubicBezTo>
                <a:cubicBezTo>
                  <a:pt x="257" y="0"/>
                  <a:pt x="258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60" y="1"/>
                  <a:pt x="260" y="1"/>
                  <a:pt x="261" y="1"/>
                </a:cubicBezTo>
                <a:cubicBezTo>
                  <a:pt x="261" y="2"/>
                  <a:pt x="262" y="2"/>
                  <a:pt x="262" y="2"/>
                </a:cubicBezTo>
                <a:cubicBezTo>
                  <a:pt x="262" y="2"/>
                  <a:pt x="262" y="2"/>
                  <a:pt x="262" y="2"/>
                </a:cubicBezTo>
                <a:cubicBezTo>
                  <a:pt x="263" y="3"/>
                  <a:pt x="264" y="4"/>
                  <a:pt x="265" y="6"/>
                </a:cubicBezTo>
                <a:cubicBezTo>
                  <a:pt x="265" y="6"/>
                  <a:pt x="265" y="6"/>
                  <a:pt x="265" y="6"/>
                </a:cubicBezTo>
                <a:cubicBezTo>
                  <a:pt x="265" y="7"/>
                  <a:pt x="265" y="7"/>
                  <a:pt x="265" y="7"/>
                </a:cubicBezTo>
                <a:cubicBezTo>
                  <a:pt x="266" y="8"/>
                  <a:pt x="266" y="10"/>
                  <a:pt x="266" y="12"/>
                </a:cubicBezTo>
                <a:lnTo>
                  <a:pt x="266" y="29"/>
                </a:lnTo>
                <a:lnTo>
                  <a:pt x="266" y="30"/>
                </a:lnTo>
                <a:lnTo>
                  <a:pt x="265" y="30"/>
                </a:lnTo>
                <a:lnTo>
                  <a:pt x="261" y="30"/>
                </a:lnTo>
                <a:lnTo>
                  <a:pt x="260" y="30"/>
                </a:lnTo>
                <a:lnTo>
                  <a:pt x="260" y="29"/>
                </a:lnTo>
                <a:close/>
                <a:moveTo>
                  <a:pt x="256" y="6"/>
                </a:moveTo>
                <a:cubicBezTo>
                  <a:pt x="255" y="6"/>
                  <a:pt x="254" y="6"/>
                  <a:pt x="254" y="6"/>
                </a:cubicBezTo>
                <a:cubicBezTo>
                  <a:pt x="253" y="6"/>
                  <a:pt x="253" y="7"/>
                  <a:pt x="252" y="7"/>
                </a:cubicBezTo>
                <a:cubicBezTo>
                  <a:pt x="252" y="7"/>
                  <a:pt x="252" y="7"/>
                  <a:pt x="252" y="7"/>
                </a:cubicBezTo>
                <a:cubicBezTo>
                  <a:pt x="252" y="8"/>
                  <a:pt x="252" y="8"/>
                  <a:pt x="252" y="8"/>
                </a:cubicBezTo>
                <a:cubicBezTo>
                  <a:pt x="251" y="9"/>
                  <a:pt x="251" y="10"/>
                  <a:pt x="251" y="12"/>
                </a:cubicBezTo>
                <a:lnTo>
                  <a:pt x="251" y="14"/>
                </a:lnTo>
                <a:lnTo>
                  <a:pt x="260" y="14"/>
                </a:lnTo>
                <a:lnTo>
                  <a:pt x="260" y="12"/>
                </a:lnTo>
                <a:cubicBezTo>
                  <a:pt x="260" y="11"/>
                  <a:pt x="260" y="10"/>
                  <a:pt x="260" y="9"/>
                </a:cubicBezTo>
                <a:cubicBezTo>
                  <a:pt x="260" y="9"/>
                  <a:pt x="260" y="9"/>
                  <a:pt x="260" y="8"/>
                </a:cubicBezTo>
                <a:cubicBezTo>
                  <a:pt x="260" y="8"/>
                  <a:pt x="259" y="7"/>
                  <a:pt x="259" y="7"/>
                </a:cubicBezTo>
                <a:cubicBezTo>
                  <a:pt x="259" y="7"/>
                  <a:pt x="259" y="7"/>
                  <a:pt x="259" y="7"/>
                </a:cubicBezTo>
                <a:cubicBezTo>
                  <a:pt x="259" y="6"/>
                  <a:pt x="259" y="6"/>
                  <a:pt x="258" y="6"/>
                </a:cubicBezTo>
                <a:cubicBezTo>
                  <a:pt x="258" y="6"/>
                  <a:pt x="257" y="6"/>
                  <a:pt x="256" y="6"/>
                </a:cubicBezTo>
                <a:close/>
                <a:moveTo>
                  <a:pt x="224" y="29"/>
                </a:moveTo>
                <a:lnTo>
                  <a:pt x="224" y="2"/>
                </a:lnTo>
                <a:lnTo>
                  <a:pt x="224" y="0"/>
                </a:lnTo>
                <a:lnTo>
                  <a:pt x="225" y="0"/>
                </a:lnTo>
                <a:lnTo>
                  <a:pt x="229" y="0"/>
                </a:lnTo>
                <a:lnTo>
                  <a:pt x="230" y="0"/>
                </a:lnTo>
                <a:lnTo>
                  <a:pt x="230" y="2"/>
                </a:lnTo>
                <a:lnTo>
                  <a:pt x="230" y="10"/>
                </a:lnTo>
                <a:lnTo>
                  <a:pt x="238" y="1"/>
                </a:lnTo>
                <a:lnTo>
                  <a:pt x="238" y="0"/>
                </a:lnTo>
                <a:lnTo>
                  <a:pt x="239" y="0"/>
                </a:lnTo>
                <a:lnTo>
                  <a:pt x="244" y="0"/>
                </a:lnTo>
                <a:lnTo>
                  <a:pt x="246" y="0"/>
                </a:lnTo>
                <a:lnTo>
                  <a:pt x="245" y="2"/>
                </a:lnTo>
                <a:lnTo>
                  <a:pt x="237" y="11"/>
                </a:lnTo>
                <a:cubicBezTo>
                  <a:pt x="237" y="11"/>
                  <a:pt x="238" y="11"/>
                  <a:pt x="238" y="11"/>
                </a:cubicBezTo>
                <a:cubicBezTo>
                  <a:pt x="239" y="11"/>
                  <a:pt x="239" y="11"/>
                  <a:pt x="240" y="12"/>
                </a:cubicBezTo>
                <a:cubicBezTo>
                  <a:pt x="240" y="12"/>
                  <a:pt x="240" y="12"/>
                  <a:pt x="241" y="13"/>
                </a:cubicBezTo>
                <a:cubicBezTo>
                  <a:pt x="241" y="13"/>
                  <a:pt x="242" y="13"/>
                  <a:pt x="242" y="14"/>
                </a:cubicBezTo>
                <a:cubicBezTo>
                  <a:pt x="242" y="14"/>
                  <a:pt x="243" y="15"/>
                  <a:pt x="243" y="15"/>
                </a:cubicBezTo>
                <a:cubicBezTo>
                  <a:pt x="243" y="15"/>
                  <a:pt x="243" y="16"/>
                  <a:pt x="243" y="16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43" y="17"/>
                  <a:pt x="244" y="18"/>
                  <a:pt x="244" y="19"/>
                </a:cubicBezTo>
                <a:lnTo>
                  <a:pt x="244" y="29"/>
                </a:lnTo>
                <a:lnTo>
                  <a:pt x="244" y="30"/>
                </a:lnTo>
                <a:lnTo>
                  <a:pt x="242" y="30"/>
                </a:lnTo>
                <a:lnTo>
                  <a:pt x="239" y="30"/>
                </a:lnTo>
                <a:lnTo>
                  <a:pt x="238" y="30"/>
                </a:lnTo>
                <a:lnTo>
                  <a:pt x="238" y="29"/>
                </a:lnTo>
                <a:lnTo>
                  <a:pt x="238" y="19"/>
                </a:lnTo>
                <a:cubicBezTo>
                  <a:pt x="238" y="19"/>
                  <a:pt x="238" y="19"/>
                  <a:pt x="238" y="18"/>
                </a:cubicBezTo>
                <a:cubicBezTo>
                  <a:pt x="238" y="18"/>
                  <a:pt x="237" y="18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6" y="17"/>
                  <a:pt x="236" y="16"/>
                  <a:pt x="236" y="16"/>
                </a:cubicBezTo>
                <a:cubicBezTo>
                  <a:pt x="236" y="16"/>
                  <a:pt x="235" y="16"/>
                  <a:pt x="235" y="16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3" y="16"/>
                  <a:pt x="232" y="16"/>
                  <a:pt x="232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1" y="16"/>
                  <a:pt x="231" y="16"/>
                  <a:pt x="231" y="17"/>
                </a:cubicBezTo>
                <a:cubicBezTo>
                  <a:pt x="231" y="17"/>
                  <a:pt x="230" y="17"/>
                  <a:pt x="230" y="18"/>
                </a:cubicBezTo>
                <a:cubicBezTo>
                  <a:pt x="230" y="18"/>
                  <a:pt x="230" y="19"/>
                  <a:pt x="230" y="19"/>
                </a:cubicBezTo>
                <a:lnTo>
                  <a:pt x="230" y="29"/>
                </a:lnTo>
                <a:lnTo>
                  <a:pt x="230" y="30"/>
                </a:lnTo>
                <a:lnTo>
                  <a:pt x="229" y="30"/>
                </a:lnTo>
                <a:lnTo>
                  <a:pt x="225" y="30"/>
                </a:lnTo>
                <a:lnTo>
                  <a:pt x="224" y="30"/>
                </a:lnTo>
                <a:lnTo>
                  <a:pt x="224" y="29"/>
                </a:lnTo>
                <a:close/>
                <a:moveTo>
                  <a:pt x="199" y="15"/>
                </a:moveTo>
                <a:lnTo>
                  <a:pt x="199" y="15"/>
                </a:lnTo>
                <a:cubicBezTo>
                  <a:pt x="199" y="16"/>
                  <a:pt x="199" y="16"/>
                  <a:pt x="199" y="17"/>
                </a:cubicBezTo>
                <a:cubicBezTo>
                  <a:pt x="199" y="17"/>
                  <a:pt x="199" y="17"/>
                  <a:pt x="200" y="17"/>
                </a:cubicBezTo>
                <a:cubicBezTo>
                  <a:pt x="200" y="18"/>
                  <a:pt x="200" y="18"/>
                  <a:pt x="200" y="19"/>
                </a:cubicBezTo>
                <a:cubicBezTo>
                  <a:pt x="200" y="19"/>
                  <a:pt x="200" y="19"/>
                  <a:pt x="200" y="19"/>
                </a:cubicBezTo>
                <a:cubicBezTo>
                  <a:pt x="200" y="19"/>
                  <a:pt x="200" y="19"/>
                  <a:pt x="200" y="20"/>
                </a:cubicBezTo>
                <a:cubicBezTo>
                  <a:pt x="201" y="20"/>
                  <a:pt x="201" y="21"/>
                  <a:pt x="202" y="22"/>
                </a:cubicBezTo>
                <a:cubicBezTo>
                  <a:pt x="202" y="22"/>
                  <a:pt x="203" y="22"/>
                  <a:pt x="203" y="23"/>
                </a:cubicBezTo>
                <a:cubicBezTo>
                  <a:pt x="204" y="23"/>
                  <a:pt x="204" y="23"/>
                  <a:pt x="205" y="24"/>
                </a:cubicBezTo>
                <a:cubicBezTo>
                  <a:pt x="206" y="24"/>
                  <a:pt x="207" y="25"/>
                  <a:pt x="208" y="25"/>
                </a:cubicBezTo>
                <a:cubicBezTo>
                  <a:pt x="209" y="25"/>
                  <a:pt x="210" y="24"/>
                  <a:pt x="212" y="24"/>
                </a:cubicBezTo>
                <a:cubicBezTo>
                  <a:pt x="212" y="24"/>
                  <a:pt x="213" y="23"/>
                  <a:pt x="213" y="23"/>
                </a:cubicBezTo>
                <a:cubicBezTo>
                  <a:pt x="214" y="22"/>
                  <a:pt x="214" y="22"/>
                  <a:pt x="214" y="22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6" y="20"/>
                  <a:pt x="216" y="19"/>
                  <a:pt x="216" y="19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7" y="18"/>
                  <a:pt x="217" y="18"/>
                  <a:pt x="217" y="18"/>
                </a:cubicBezTo>
                <a:cubicBezTo>
                  <a:pt x="217" y="17"/>
                  <a:pt x="217" y="16"/>
                  <a:pt x="217" y="15"/>
                </a:cubicBezTo>
                <a:cubicBezTo>
                  <a:pt x="217" y="14"/>
                  <a:pt x="217" y="14"/>
                  <a:pt x="217" y="13"/>
                </a:cubicBezTo>
                <a:cubicBezTo>
                  <a:pt x="217" y="12"/>
                  <a:pt x="216" y="12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5" y="10"/>
                  <a:pt x="215" y="9"/>
                  <a:pt x="214" y="8"/>
                </a:cubicBezTo>
                <a:cubicBezTo>
                  <a:pt x="214" y="8"/>
                  <a:pt x="214" y="8"/>
                  <a:pt x="213" y="7"/>
                </a:cubicBezTo>
                <a:cubicBezTo>
                  <a:pt x="213" y="7"/>
                  <a:pt x="212" y="7"/>
                  <a:pt x="212" y="6"/>
                </a:cubicBezTo>
                <a:cubicBezTo>
                  <a:pt x="211" y="6"/>
                  <a:pt x="210" y="6"/>
                  <a:pt x="210" y="6"/>
                </a:cubicBezTo>
                <a:cubicBezTo>
                  <a:pt x="209" y="6"/>
                  <a:pt x="209" y="6"/>
                  <a:pt x="208" y="6"/>
                </a:cubicBezTo>
                <a:cubicBezTo>
                  <a:pt x="207" y="6"/>
                  <a:pt x="207" y="6"/>
                  <a:pt x="206" y="6"/>
                </a:cubicBezTo>
                <a:cubicBezTo>
                  <a:pt x="205" y="6"/>
                  <a:pt x="204" y="6"/>
                  <a:pt x="204" y="7"/>
                </a:cubicBezTo>
                <a:cubicBezTo>
                  <a:pt x="204" y="7"/>
                  <a:pt x="203" y="7"/>
                  <a:pt x="203" y="7"/>
                </a:cubicBezTo>
                <a:cubicBezTo>
                  <a:pt x="203" y="7"/>
                  <a:pt x="203" y="8"/>
                  <a:pt x="203" y="8"/>
                </a:cubicBezTo>
                <a:cubicBezTo>
                  <a:pt x="202" y="8"/>
                  <a:pt x="201" y="9"/>
                  <a:pt x="200" y="10"/>
                </a:cubicBezTo>
                <a:cubicBezTo>
                  <a:pt x="200" y="11"/>
                  <a:pt x="200" y="11"/>
                  <a:pt x="200" y="11"/>
                </a:cubicBezTo>
                <a:cubicBezTo>
                  <a:pt x="200" y="11"/>
                  <a:pt x="200" y="11"/>
                  <a:pt x="200" y="12"/>
                </a:cubicBezTo>
                <a:cubicBezTo>
                  <a:pt x="199" y="13"/>
                  <a:pt x="199" y="14"/>
                  <a:pt x="199" y="15"/>
                </a:cubicBezTo>
                <a:close/>
                <a:moveTo>
                  <a:pt x="193" y="15"/>
                </a:moveTo>
                <a:lnTo>
                  <a:pt x="193" y="15"/>
                </a:lnTo>
                <a:cubicBezTo>
                  <a:pt x="193" y="14"/>
                  <a:pt x="194" y="12"/>
                  <a:pt x="194" y="11"/>
                </a:cubicBezTo>
                <a:cubicBezTo>
                  <a:pt x="194" y="11"/>
                  <a:pt x="194" y="11"/>
                  <a:pt x="194" y="11"/>
                </a:cubicBezTo>
                <a:cubicBezTo>
                  <a:pt x="194" y="10"/>
                  <a:pt x="195" y="9"/>
                  <a:pt x="195" y="8"/>
                </a:cubicBezTo>
                <a:cubicBezTo>
                  <a:pt x="196" y="6"/>
                  <a:pt x="197" y="5"/>
                  <a:pt x="198" y="5"/>
                </a:cubicBezTo>
                <a:cubicBezTo>
                  <a:pt x="199" y="4"/>
                  <a:pt x="200" y="3"/>
                  <a:pt x="201" y="2"/>
                </a:cubicBezTo>
                <a:cubicBezTo>
                  <a:pt x="202" y="1"/>
                  <a:pt x="203" y="1"/>
                  <a:pt x="204" y="1"/>
                </a:cubicBezTo>
                <a:cubicBezTo>
                  <a:pt x="206" y="0"/>
                  <a:pt x="207" y="0"/>
                  <a:pt x="208" y="0"/>
                </a:cubicBezTo>
                <a:cubicBezTo>
                  <a:pt x="209" y="0"/>
                  <a:pt x="210" y="0"/>
                  <a:pt x="211" y="0"/>
                </a:cubicBezTo>
                <a:cubicBezTo>
                  <a:pt x="211" y="0"/>
                  <a:pt x="211" y="0"/>
                  <a:pt x="212" y="0"/>
                </a:cubicBezTo>
                <a:cubicBezTo>
                  <a:pt x="212" y="1"/>
                  <a:pt x="213" y="1"/>
                  <a:pt x="214" y="1"/>
                </a:cubicBezTo>
                <a:cubicBezTo>
                  <a:pt x="215" y="2"/>
                  <a:pt x="216" y="2"/>
                  <a:pt x="216" y="3"/>
                </a:cubicBezTo>
                <a:cubicBezTo>
                  <a:pt x="217" y="3"/>
                  <a:pt x="218" y="4"/>
                  <a:pt x="218" y="4"/>
                </a:cubicBezTo>
                <a:lnTo>
                  <a:pt x="219" y="5"/>
                </a:lnTo>
                <a:cubicBezTo>
                  <a:pt x="219" y="5"/>
                  <a:pt x="219" y="5"/>
                  <a:pt x="219" y="5"/>
                </a:cubicBezTo>
                <a:cubicBezTo>
                  <a:pt x="219" y="5"/>
                  <a:pt x="219" y="6"/>
                  <a:pt x="220" y="6"/>
                </a:cubicBezTo>
                <a:cubicBezTo>
                  <a:pt x="220" y="7"/>
                  <a:pt x="221" y="8"/>
                  <a:pt x="222" y="9"/>
                </a:cubicBezTo>
                <a:cubicBezTo>
                  <a:pt x="222" y="10"/>
                  <a:pt x="222" y="11"/>
                  <a:pt x="222" y="12"/>
                </a:cubicBezTo>
                <a:cubicBezTo>
                  <a:pt x="223" y="13"/>
                  <a:pt x="223" y="14"/>
                  <a:pt x="223" y="15"/>
                </a:cubicBezTo>
                <a:cubicBezTo>
                  <a:pt x="223" y="16"/>
                  <a:pt x="223" y="17"/>
                  <a:pt x="222" y="18"/>
                </a:cubicBezTo>
                <a:cubicBezTo>
                  <a:pt x="222" y="19"/>
                  <a:pt x="222" y="20"/>
                  <a:pt x="222" y="21"/>
                </a:cubicBezTo>
                <a:cubicBezTo>
                  <a:pt x="221" y="22"/>
                  <a:pt x="221" y="23"/>
                  <a:pt x="220" y="23"/>
                </a:cubicBezTo>
                <a:cubicBezTo>
                  <a:pt x="220" y="24"/>
                  <a:pt x="219" y="25"/>
                  <a:pt x="219" y="26"/>
                </a:cubicBezTo>
                <a:lnTo>
                  <a:pt x="218" y="26"/>
                </a:lnTo>
                <a:cubicBezTo>
                  <a:pt x="218" y="26"/>
                  <a:pt x="218" y="26"/>
                  <a:pt x="218" y="26"/>
                </a:cubicBezTo>
                <a:cubicBezTo>
                  <a:pt x="218" y="26"/>
                  <a:pt x="218" y="27"/>
                  <a:pt x="217" y="27"/>
                </a:cubicBezTo>
                <a:cubicBezTo>
                  <a:pt x="216" y="28"/>
                  <a:pt x="215" y="28"/>
                  <a:pt x="214" y="29"/>
                </a:cubicBezTo>
                <a:cubicBezTo>
                  <a:pt x="213" y="29"/>
                  <a:pt x="212" y="30"/>
                  <a:pt x="211" y="30"/>
                </a:cubicBezTo>
                <a:cubicBezTo>
                  <a:pt x="210" y="30"/>
                  <a:pt x="209" y="30"/>
                  <a:pt x="208" y="30"/>
                </a:cubicBezTo>
                <a:cubicBezTo>
                  <a:pt x="207" y="30"/>
                  <a:pt x="206" y="30"/>
                  <a:pt x="205" y="30"/>
                </a:cubicBezTo>
                <a:cubicBezTo>
                  <a:pt x="205" y="30"/>
                  <a:pt x="205" y="30"/>
                  <a:pt x="204" y="30"/>
                </a:cubicBezTo>
                <a:cubicBezTo>
                  <a:pt x="204" y="29"/>
                  <a:pt x="203" y="29"/>
                  <a:pt x="203" y="29"/>
                </a:cubicBezTo>
                <a:cubicBezTo>
                  <a:pt x="202" y="29"/>
                  <a:pt x="201" y="28"/>
                  <a:pt x="200" y="28"/>
                </a:cubicBezTo>
                <a:cubicBezTo>
                  <a:pt x="199" y="27"/>
                  <a:pt x="198" y="26"/>
                  <a:pt x="198" y="26"/>
                </a:cubicBezTo>
                <a:cubicBezTo>
                  <a:pt x="198" y="25"/>
                  <a:pt x="197" y="25"/>
                  <a:pt x="197" y="25"/>
                </a:cubicBezTo>
                <a:cubicBezTo>
                  <a:pt x="197" y="25"/>
                  <a:pt x="197" y="25"/>
                  <a:pt x="197" y="24"/>
                </a:cubicBezTo>
                <a:cubicBezTo>
                  <a:pt x="196" y="23"/>
                  <a:pt x="195" y="22"/>
                  <a:pt x="195" y="21"/>
                </a:cubicBezTo>
                <a:cubicBezTo>
                  <a:pt x="194" y="20"/>
                  <a:pt x="194" y="19"/>
                  <a:pt x="194" y="18"/>
                </a:cubicBezTo>
                <a:cubicBezTo>
                  <a:pt x="194" y="17"/>
                  <a:pt x="193" y="16"/>
                  <a:pt x="193" y="15"/>
                </a:cubicBezTo>
                <a:close/>
                <a:moveTo>
                  <a:pt x="181" y="0"/>
                </a:moveTo>
                <a:lnTo>
                  <a:pt x="181" y="0"/>
                </a:lnTo>
                <a:cubicBezTo>
                  <a:pt x="182" y="0"/>
                  <a:pt x="183" y="0"/>
                  <a:pt x="183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5" y="1"/>
                  <a:pt x="185" y="1"/>
                  <a:pt x="186" y="1"/>
                </a:cubicBezTo>
                <a:cubicBezTo>
                  <a:pt x="186" y="2"/>
                  <a:pt x="186" y="2"/>
                  <a:pt x="187" y="2"/>
                </a:cubicBezTo>
                <a:cubicBezTo>
                  <a:pt x="187" y="2"/>
                  <a:pt x="187" y="2"/>
                  <a:pt x="187" y="2"/>
                </a:cubicBezTo>
                <a:cubicBezTo>
                  <a:pt x="188" y="3"/>
                  <a:pt x="189" y="4"/>
                  <a:pt x="190" y="6"/>
                </a:cubicBezTo>
                <a:cubicBezTo>
                  <a:pt x="190" y="6"/>
                  <a:pt x="190" y="7"/>
                  <a:pt x="191" y="8"/>
                </a:cubicBezTo>
                <a:cubicBezTo>
                  <a:pt x="191" y="9"/>
                  <a:pt x="191" y="10"/>
                  <a:pt x="191" y="12"/>
                </a:cubicBezTo>
                <a:lnTo>
                  <a:pt x="191" y="24"/>
                </a:lnTo>
                <a:lnTo>
                  <a:pt x="192" y="24"/>
                </a:lnTo>
                <a:lnTo>
                  <a:pt x="193" y="24"/>
                </a:lnTo>
                <a:lnTo>
                  <a:pt x="193" y="25"/>
                </a:lnTo>
                <a:lnTo>
                  <a:pt x="193" y="29"/>
                </a:lnTo>
                <a:lnTo>
                  <a:pt x="193" y="30"/>
                </a:lnTo>
                <a:lnTo>
                  <a:pt x="192" y="30"/>
                </a:lnTo>
                <a:lnTo>
                  <a:pt x="169" y="30"/>
                </a:lnTo>
                <a:lnTo>
                  <a:pt x="168" y="30"/>
                </a:lnTo>
                <a:lnTo>
                  <a:pt x="168" y="29"/>
                </a:lnTo>
                <a:lnTo>
                  <a:pt x="168" y="25"/>
                </a:lnTo>
                <a:lnTo>
                  <a:pt x="168" y="24"/>
                </a:lnTo>
                <a:lnTo>
                  <a:pt x="169" y="24"/>
                </a:lnTo>
                <a:lnTo>
                  <a:pt x="170" y="24"/>
                </a:lnTo>
                <a:lnTo>
                  <a:pt x="170" y="12"/>
                </a:lnTo>
                <a:cubicBezTo>
                  <a:pt x="170" y="10"/>
                  <a:pt x="170" y="8"/>
                  <a:pt x="171" y="7"/>
                </a:cubicBezTo>
                <a:cubicBezTo>
                  <a:pt x="171" y="7"/>
                  <a:pt x="171" y="6"/>
                  <a:pt x="171" y="6"/>
                </a:cubicBezTo>
                <a:cubicBezTo>
                  <a:pt x="172" y="5"/>
                  <a:pt x="172" y="4"/>
                  <a:pt x="173" y="3"/>
                </a:cubicBezTo>
                <a:cubicBezTo>
                  <a:pt x="174" y="2"/>
                  <a:pt x="175" y="1"/>
                  <a:pt x="176" y="1"/>
                </a:cubicBezTo>
                <a:cubicBezTo>
                  <a:pt x="178" y="0"/>
                  <a:pt x="179" y="0"/>
                  <a:pt x="181" y="0"/>
                </a:cubicBezTo>
                <a:close/>
                <a:moveTo>
                  <a:pt x="176" y="12"/>
                </a:moveTo>
                <a:lnTo>
                  <a:pt x="176" y="24"/>
                </a:lnTo>
                <a:lnTo>
                  <a:pt x="185" y="24"/>
                </a:lnTo>
                <a:lnTo>
                  <a:pt x="185" y="12"/>
                </a:lnTo>
                <a:cubicBezTo>
                  <a:pt x="185" y="11"/>
                  <a:pt x="185" y="10"/>
                  <a:pt x="185" y="9"/>
                </a:cubicBezTo>
                <a:cubicBezTo>
                  <a:pt x="185" y="9"/>
                  <a:pt x="185" y="9"/>
                  <a:pt x="185" y="9"/>
                </a:cubicBezTo>
                <a:cubicBezTo>
                  <a:pt x="185" y="8"/>
                  <a:pt x="184" y="7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3" y="7"/>
                  <a:pt x="183" y="6"/>
                  <a:pt x="183" y="6"/>
                </a:cubicBezTo>
                <a:cubicBezTo>
                  <a:pt x="183" y="6"/>
                  <a:pt x="182" y="6"/>
                  <a:pt x="181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178" y="6"/>
                  <a:pt x="178" y="7"/>
                  <a:pt x="177" y="7"/>
                </a:cubicBezTo>
                <a:cubicBezTo>
                  <a:pt x="177" y="7"/>
                  <a:pt x="177" y="7"/>
                  <a:pt x="177" y="7"/>
                </a:cubicBezTo>
                <a:cubicBezTo>
                  <a:pt x="177" y="8"/>
                  <a:pt x="177" y="8"/>
                  <a:pt x="177" y="8"/>
                </a:cubicBezTo>
                <a:cubicBezTo>
                  <a:pt x="176" y="9"/>
                  <a:pt x="176" y="10"/>
                  <a:pt x="176" y="12"/>
                </a:cubicBezTo>
                <a:close/>
                <a:moveTo>
                  <a:pt x="144" y="15"/>
                </a:moveTo>
                <a:lnTo>
                  <a:pt x="144" y="15"/>
                </a:lnTo>
                <a:cubicBezTo>
                  <a:pt x="144" y="16"/>
                  <a:pt x="144" y="16"/>
                  <a:pt x="144" y="17"/>
                </a:cubicBezTo>
                <a:cubicBezTo>
                  <a:pt x="144" y="17"/>
                  <a:pt x="145" y="17"/>
                  <a:pt x="145" y="17"/>
                </a:cubicBezTo>
                <a:cubicBezTo>
                  <a:pt x="145" y="18"/>
                  <a:pt x="145" y="18"/>
                  <a:pt x="145" y="19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5" y="19"/>
                  <a:pt x="145" y="19"/>
                  <a:pt x="145" y="20"/>
                </a:cubicBezTo>
                <a:cubicBezTo>
                  <a:pt x="146" y="20"/>
                  <a:pt x="146" y="21"/>
                  <a:pt x="147" y="22"/>
                </a:cubicBezTo>
                <a:cubicBezTo>
                  <a:pt x="147" y="22"/>
                  <a:pt x="148" y="22"/>
                  <a:pt x="148" y="23"/>
                </a:cubicBezTo>
                <a:cubicBezTo>
                  <a:pt x="149" y="23"/>
                  <a:pt x="149" y="23"/>
                  <a:pt x="150" y="24"/>
                </a:cubicBezTo>
                <a:cubicBezTo>
                  <a:pt x="151" y="24"/>
                  <a:pt x="152" y="25"/>
                  <a:pt x="153" y="25"/>
                </a:cubicBezTo>
                <a:cubicBezTo>
                  <a:pt x="154" y="25"/>
                  <a:pt x="155" y="24"/>
                  <a:pt x="157" y="24"/>
                </a:cubicBezTo>
                <a:cubicBezTo>
                  <a:pt x="157" y="24"/>
                  <a:pt x="158" y="23"/>
                  <a:pt x="158" y="23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1" y="20"/>
                  <a:pt x="161" y="19"/>
                  <a:pt x="161" y="19"/>
                </a:cubicBezTo>
                <a:cubicBezTo>
                  <a:pt x="161" y="18"/>
                  <a:pt x="161" y="18"/>
                  <a:pt x="161" y="18"/>
                </a:cubicBezTo>
                <a:cubicBezTo>
                  <a:pt x="162" y="18"/>
                  <a:pt x="162" y="18"/>
                  <a:pt x="162" y="18"/>
                </a:cubicBezTo>
                <a:cubicBezTo>
                  <a:pt x="162" y="17"/>
                  <a:pt x="162" y="16"/>
                  <a:pt x="162" y="15"/>
                </a:cubicBezTo>
                <a:cubicBezTo>
                  <a:pt x="162" y="14"/>
                  <a:pt x="162" y="14"/>
                  <a:pt x="162" y="13"/>
                </a:cubicBezTo>
                <a:cubicBezTo>
                  <a:pt x="162" y="12"/>
                  <a:pt x="161" y="12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0" y="10"/>
                  <a:pt x="160" y="9"/>
                  <a:pt x="159" y="8"/>
                </a:cubicBezTo>
                <a:cubicBezTo>
                  <a:pt x="159" y="8"/>
                  <a:pt x="159" y="8"/>
                  <a:pt x="158" y="7"/>
                </a:cubicBezTo>
                <a:cubicBezTo>
                  <a:pt x="158" y="7"/>
                  <a:pt x="157" y="7"/>
                  <a:pt x="157" y="6"/>
                </a:cubicBezTo>
                <a:cubicBezTo>
                  <a:pt x="156" y="6"/>
                  <a:pt x="155" y="6"/>
                  <a:pt x="155" y="6"/>
                </a:cubicBezTo>
                <a:cubicBezTo>
                  <a:pt x="154" y="6"/>
                  <a:pt x="154" y="6"/>
                  <a:pt x="153" y="6"/>
                </a:cubicBezTo>
                <a:cubicBezTo>
                  <a:pt x="152" y="6"/>
                  <a:pt x="152" y="6"/>
                  <a:pt x="151" y="6"/>
                </a:cubicBezTo>
                <a:cubicBezTo>
                  <a:pt x="150" y="6"/>
                  <a:pt x="149" y="6"/>
                  <a:pt x="149" y="7"/>
                </a:cubicBezTo>
                <a:cubicBezTo>
                  <a:pt x="149" y="7"/>
                  <a:pt x="148" y="7"/>
                  <a:pt x="148" y="7"/>
                </a:cubicBezTo>
                <a:cubicBezTo>
                  <a:pt x="148" y="7"/>
                  <a:pt x="148" y="8"/>
                  <a:pt x="148" y="8"/>
                </a:cubicBezTo>
                <a:cubicBezTo>
                  <a:pt x="147" y="8"/>
                  <a:pt x="146" y="9"/>
                  <a:pt x="145" y="10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2"/>
                </a:cubicBezTo>
                <a:cubicBezTo>
                  <a:pt x="144" y="13"/>
                  <a:pt x="144" y="14"/>
                  <a:pt x="144" y="15"/>
                </a:cubicBezTo>
                <a:close/>
                <a:moveTo>
                  <a:pt x="138" y="15"/>
                </a:moveTo>
                <a:lnTo>
                  <a:pt x="138" y="15"/>
                </a:lnTo>
                <a:cubicBezTo>
                  <a:pt x="138" y="14"/>
                  <a:pt x="139" y="12"/>
                  <a:pt x="13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0"/>
                  <a:pt x="140" y="9"/>
                  <a:pt x="140" y="8"/>
                </a:cubicBezTo>
                <a:cubicBezTo>
                  <a:pt x="141" y="6"/>
                  <a:pt x="142" y="5"/>
                  <a:pt x="143" y="5"/>
                </a:cubicBezTo>
                <a:cubicBezTo>
                  <a:pt x="144" y="4"/>
                  <a:pt x="145" y="3"/>
                  <a:pt x="146" y="2"/>
                </a:cubicBezTo>
                <a:cubicBezTo>
                  <a:pt x="147" y="1"/>
                  <a:pt x="148" y="1"/>
                  <a:pt x="149" y="1"/>
                </a:cubicBezTo>
                <a:cubicBezTo>
                  <a:pt x="151" y="0"/>
                  <a:pt x="152" y="0"/>
                  <a:pt x="153" y="0"/>
                </a:cubicBezTo>
                <a:cubicBezTo>
                  <a:pt x="154" y="0"/>
                  <a:pt x="155" y="0"/>
                  <a:pt x="156" y="0"/>
                </a:cubicBezTo>
                <a:cubicBezTo>
                  <a:pt x="156" y="0"/>
                  <a:pt x="156" y="0"/>
                  <a:pt x="157" y="0"/>
                </a:cubicBezTo>
                <a:cubicBezTo>
                  <a:pt x="157" y="1"/>
                  <a:pt x="158" y="1"/>
                  <a:pt x="159" y="1"/>
                </a:cubicBezTo>
                <a:cubicBezTo>
                  <a:pt x="160" y="2"/>
                  <a:pt x="161" y="2"/>
                  <a:pt x="161" y="3"/>
                </a:cubicBezTo>
                <a:cubicBezTo>
                  <a:pt x="162" y="3"/>
                  <a:pt x="163" y="4"/>
                  <a:pt x="164" y="4"/>
                </a:cubicBezTo>
                <a:lnTo>
                  <a:pt x="164" y="5"/>
                </a:lnTo>
                <a:cubicBezTo>
                  <a:pt x="164" y="5"/>
                  <a:pt x="164" y="5"/>
                  <a:pt x="164" y="5"/>
                </a:cubicBezTo>
                <a:cubicBezTo>
                  <a:pt x="164" y="5"/>
                  <a:pt x="164" y="6"/>
                  <a:pt x="165" y="6"/>
                </a:cubicBezTo>
                <a:cubicBezTo>
                  <a:pt x="165" y="7"/>
                  <a:pt x="166" y="8"/>
                  <a:pt x="167" y="9"/>
                </a:cubicBezTo>
                <a:cubicBezTo>
                  <a:pt x="167" y="10"/>
                  <a:pt x="167" y="11"/>
                  <a:pt x="168" y="12"/>
                </a:cubicBezTo>
                <a:cubicBezTo>
                  <a:pt x="168" y="13"/>
                  <a:pt x="168" y="14"/>
                  <a:pt x="168" y="15"/>
                </a:cubicBezTo>
                <a:cubicBezTo>
                  <a:pt x="168" y="16"/>
                  <a:pt x="168" y="17"/>
                  <a:pt x="168" y="18"/>
                </a:cubicBezTo>
                <a:cubicBezTo>
                  <a:pt x="167" y="19"/>
                  <a:pt x="167" y="20"/>
                  <a:pt x="167" y="21"/>
                </a:cubicBezTo>
                <a:cubicBezTo>
                  <a:pt x="166" y="22"/>
                  <a:pt x="166" y="23"/>
                  <a:pt x="165" y="23"/>
                </a:cubicBezTo>
                <a:cubicBezTo>
                  <a:pt x="165" y="24"/>
                  <a:pt x="164" y="25"/>
                  <a:pt x="164" y="26"/>
                </a:cubicBezTo>
                <a:cubicBezTo>
                  <a:pt x="163" y="26"/>
                  <a:pt x="163" y="26"/>
                  <a:pt x="163" y="26"/>
                </a:cubicBezTo>
                <a:cubicBezTo>
                  <a:pt x="163" y="26"/>
                  <a:pt x="163" y="27"/>
                  <a:pt x="162" y="27"/>
                </a:cubicBezTo>
                <a:cubicBezTo>
                  <a:pt x="161" y="28"/>
                  <a:pt x="160" y="28"/>
                  <a:pt x="159" y="29"/>
                </a:cubicBezTo>
                <a:cubicBezTo>
                  <a:pt x="158" y="29"/>
                  <a:pt x="157" y="30"/>
                  <a:pt x="156" y="30"/>
                </a:cubicBezTo>
                <a:cubicBezTo>
                  <a:pt x="155" y="30"/>
                  <a:pt x="154" y="30"/>
                  <a:pt x="153" y="30"/>
                </a:cubicBezTo>
                <a:cubicBezTo>
                  <a:pt x="152" y="30"/>
                  <a:pt x="151" y="30"/>
                  <a:pt x="150" y="30"/>
                </a:cubicBezTo>
                <a:cubicBezTo>
                  <a:pt x="150" y="30"/>
                  <a:pt x="150" y="30"/>
                  <a:pt x="149" y="30"/>
                </a:cubicBezTo>
                <a:cubicBezTo>
                  <a:pt x="149" y="29"/>
                  <a:pt x="148" y="29"/>
                  <a:pt x="148" y="29"/>
                </a:cubicBezTo>
                <a:cubicBezTo>
                  <a:pt x="147" y="29"/>
                  <a:pt x="146" y="28"/>
                  <a:pt x="145" y="28"/>
                </a:cubicBezTo>
                <a:cubicBezTo>
                  <a:pt x="144" y="27"/>
                  <a:pt x="143" y="26"/>
                  <a:pt x="143" y="26"/>
                </a:cubicBezTo>
                <a:cubicBezTo>
                  <a:pt x="143" y="25"/>
                  <a:pt x="142" y="25"/>
                  <a:pt x="142" y="25"/>
                </a:cubicBezTo>
                <a:cubicBezTo>
                  <a:pt x="142" y="25"/>
                  <a:pt x="142" y="25"/>
                  <a:pt x="142" y="24"/>
                </a:cubicBezTo>
                <a:cubicBezTo>
                  <a:pt x="141" y="23"/>
                  <a:pt x="140" y="22"/>
                  <a:pt x="140" y="21"/>
                </a:cubicBezTo>
                <a:cubicBezTo>
                  <a:pt x="139" y="20"/>
                  <a:pt x="139" y="19"/>
                  <a:pt x="139" y="18"/>
                </a:cubicBezTo>
                <a:cubicBezTo>
                  <a:pt x="139" y="17"/>
                  <a:pt x="138" y="16"/>
                  <a:pt x="138" y="15"/>
                </a:cubicBezTo>
                <a:close/>
                <a:moveTo>
                  <a:pt x="128" y="6"/>
                </a:moveTo>
                <a:lnTo>
                  <a:pt x="124" y="6"/>
                </a:lnTo>
                <a:lnTo>
                  <a:pt x="124" y="13"/>
                </a:lnTo>
                <a:lnTo>
                  <a:pt x="124" y="12"/>
                </a:lnTo>
                <a:lnTo>
                  <a:pt x="125" y="12"/>
                </a:lnTo>
                <a:cubicBezTo>
                  <a:pt x="125" y="11"/>
                  <a:pt x="125" y="11"/>
                  <a:pt x="125" y="11"/>
                </a:cubicBezTo>
                <a:cubicBezTo>
                  <a:pt x="125" y="11"/>
                  <a:pt x="126" y="11"/>
                  <a:pt x="126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1"/>
                  <a:pt x="129" y="11"/>
                  <a:pt x="130" y="11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1" y="10"/>
                  <a:pt x="131" y="10"/>
                  <a:pt x="131" y="9"/>
                </a:cubicBezTo>
                <a:cubicBezTo>
                  <a:pt x="131" y="9"/>
                  <a:pt x="131" y="9"/>
                  <a:pt x="131" y="8"/>
                </a:cubicBezTo>
                <a:cubicBezTo>
                  <a:pt x="131" y="8"/>
                  <a:pt x="131" y="7"/>
                  <a:pt x="130" y="7"/>
                </a:cubicBezTo>
                <a:cubicBezTo>
                  <a:pt x="130" y="6"/>
                  <a:pt x="129" y="6"/>
                  <a:pt x="128" y="6"/>
                </a:cubicBezTo>
                <a:close/>
                <a:moveTo>
                  <a:pt x="124" y="18"/>
                </a:moveTo>
                <a:lnTo>
                  <a:pt x="124" y="20"/>
                </a:lnTo>
                <a:cubicBezTo>
                  <a:pt x="124" y="20"/>
                  <a:pt x="124" y="21"/>
                  <a:pt x="124" y="21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7" y="24"/>
                  <a:pt x="127" y="25"/>
                  <a:pt x="128" y="25"/>
                </a:cubicBezTo>
                <a:cubicBezTo>
                  <a:pt x="128" y="25"/>
                  <a:pt x="129" y="24"/>
                  <a:pt x="129" y="24"/>
                </a:cubicBezTo>
                <a:cubicBezTo>
                  <a:pt x="129" y="24"/>
                  <a:pt x="129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1" y="24"/>
                  <a:pt x="131" y="23"/>
                  <a:pt x="131" y="23"/>
                </a:cubicBezTo>
                <a:cubicBezTo>
                  <a:pt x="131" y="23"/>
                  <a:pt x="132" y="23"/>
                  <a:pt x="132" y="22"/>
                </a:cubicBezTo>
                <a:cubicBezTo>
                  <a:pt x="132" y="22"/>
                  <a:pt x="132" y="21"/>
                  <a:pt x="132" y="20"/>
                </a:cubicBezTo>
                <a:cubicBezTo>
                  <a:pt x="132" y="20"/>
                  <a:pt x="132" y="20"/>
                  <a:pt x="132" y="19"/>
                </a:cubicBezTo>
                <a:cubicBezTo>
                  <a:pt x="132" y="19"/>
                  <a:pt x="132" y="19"/>
                  <a:pt x="132" y="18"/>
                </a:cubicBezTo>
                <a:cubicBezTo>
                  <a:pt x="132" y="18"/>
                  <a:pt x="132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7"/>
                  <a:pt x="131" y="17"/>
                  <a:pt x="130" y="17"/>
                </a:cubicBezTo>
                <a:cubicBezTo>
                  <a:pt x="130" y="17"/>
                  <a:pt x="129" y="16"/>
                  <a:pt x="129" y="16"/>
                </a:cubicBezTo>
                <a:cubicBezTo>
                  <a:pt x="129" y="16"/>
                  <a:pt x="128" y="16"/>
                  <a:pt x="128" y="16"/>
                </a:cubicBezTo>
                <a:cubicBezTo>
                  <a:pt x="126" y="16"/>
                  <a:pt x="125" y="17"/>
                  <a:pt x="125" y="17"/>
                </a:cubicBezTo>
                <a:lnTo>
                  <a:pt x="124" y="18"/>
                </a:lnTo>
                <a:close/>
                <a:moveTo>
                  <a:pt x="128" y="0"/>
                </a:moveTo>
                <a:cubicBezTo>
                  <a:pt x="129" y="0"/>
                  <a:pt x="129" y="1"/>
                  <a:pt x="130" y="1"/>
                </a:cubicBezTo>
                <a:cubicBezTo>
                  <a:pt x="131" y="1"/>
                  <a:pt x="132" y="1"/>
                  <a:pt x="132" y="1"/>
                </a:cubicBezTo>
                <a:cubicBezTo>
                  <a:pt x="133" y="2"/>
                  <a:pt x="134" y="2"/>
                  <a:pt x="134" y="2"/>
                </a:cubicBezTo>
                <a:cubicBezTo>
                  <a:pt x="135" y="3"/>
                  <a:pt x="135" y="3"/>
                  <a:pt x="135" y="4"/>
                </a:cubicBezTo>
                <a:cubicBezTo>
                  <a:pt x="136" y="5"/>
                  <a:pt x="136" y="5"/>
                  <a:pt x="136" y="6"/>
                </a:cubicBezTo>
                <a:cubicBezTo>
                  <a:pt x="136" y="6"/>
                  <a:pt x="137" y="7"/>
                  <a:pt x="137" y="8"/>
                </a:cubicBezTo>
                <a:cubicBezTo>
                  <a:pt x="137" y="8"/>
                  <a:pt x="136" y="9"/>
                  <a:pt x="136" y="10"/>
                </a:cubicBezTo>
                <a:cubicBezTo>
                  <a:pt x="136" y="11"/>
                  <a:pt x="136" y="11"/>
                  <a:pt x="136" y="12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5" y="12"/>
                  <a:pt x="135" y="12"/>
                  <a:pt x="135" y="13"/>
                </a:cubicBezTo>
                <a:cubicBezTo>
                  <a:pt x="135" y="13"/>
                  <a:pt x="135" y="13"/>
                  <a:pt x="134" y="13"/>
                </a:cubicBezTo>
                <a:lnTo>
                  <a:pt x="135" y="13"/>
                </a:lnTo>
                <a:cubicBezTo>
                  <a:pt x="135" y="14"/>
                  <a:pt x="135" y="14"/>
                  <a:pt x="136" y="14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7" y="16"/>
                  <a:pt x="137" y="16"/>
                  <a:pt x="137" y="17"/>
                </a:cubicBezTo>
                <a:cubicBezTo>
                  <a:pt x="137" y="18"/>
                  <a:pt x="138" y="18"/>
                  <a:pt x="138" y="18"/>
                </a:cubicBezTo>
                <a:cubicBezTo>
                  <a:pt x="138" y="18"/>
                  <a:pt x="138" y="19"/>
                  <a:pt x="138" y="19"/>
                </a:cubicBezTo>
                <a:cubicBezTo>
                  <a:pt x="138" y="20"/>
                  <a:pt x="138" y="20"/>
                  <a:pt x="138" y="21"/>
                </a:cubicBezTo>
                <a:cubicBezTo>
                  <a:pt x="138" y="22"/>
                  <a:pt x="138" y="22"/>
                  <a:pt x="138" y="23"/>
                </a:cubicBezTo>
                <a:cubicBezTo>
                  <a:pt x="137" y="24"/>
                  <a:pt x="137" y="25"/>
                  <a:pt x="137" y="25"/>
                </a:cubicBezTo>
                <a:cubicBezTo>
                  <a:pt x="136" y="26"/>
                  <a:pt x="136" y="27"/>
                  <a:pt x="135" y="27"/>
                </a:cubicBezTo>
                <a:cubicBezTo>
                  <a:pt x="135" y="28"/>
                  <a:pt x="134" y="28"/>
                  <a:pt x="133" y="29"/>
                </a:cubicBezTo>
                <a:cubicBezTo>
                  <a:pt x="133" y="29"/>
                  <a:pt x="132" y="30"/>
                  <a:pt x="131" y="30"/>
                </a:cubicBezTo>
                <a:cubicBezTo>
                  <a:pt x="130" y="30"/>
                  <a:pt x="129" y="30"/>
                  <a:pt x="128" y="30"/>
                </a:cubicBezTo>
                <a:cubicBezTo>
                  <a:pt x="127" y="30"/>
                  <a:pt x="126" y="30"/>
                  <a:pt x="125" y="30"/>
                </a:cubicBezTo>
                <a:cubicBezTo>
                  <a:pt x="124" y="30"/>
                  <a:pt x="124" y="29"/>
                  <a:pt x="123" y="29"/>
                </a:cubicBezTo>
                <a:cubicBezTo>
                  <a:pt x="123" y="29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27"/>
                  <a:pt x="120" y="26"/>
                  <a:pt x="119" y="25"/>
                </a:cubicBezTo>
                <a:cubicBezTo>
                  <a:pt x="119" y="25"/>
                  <a:pt x="119" y="24"/>
                  <a:pt x="119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2"/>
                  <a:pt x="118" y="21"/>
                  <a:pt x="118" y="20"/>
                </a:cubicBezTo>
                <a:lnTo>
                  <a:pt x="118" y="2"/>
                </a:lnTo>
                <a:lnTo>
                  <a:pt x="118" y="0"/>
                </a:lnTo>
                <a:lnTo>
                  <a:pt x="119" y="0"/>
                </a:lnTo>
                <a:lnTo>
                  <a:pt x="128" y="0"/>
                </a:lnTo>
                <a:close/>
                <a:moveTo>
                  <a:pt x="89" y="0"/>
                </a:moveTo>
                <a:lnTo>
                  <a:pt x="93" y="0"/>
                </a:lnTo>
                <a:lnTo>
                  <a:pt x="94" y="0"/>
                </a:lnTo>
                <a:lnTo>
                  <a:pt x="94" y="2"/>
                </a:lnTo>
                <a:lnTo>
                  <a:pt x="94" y="12"/>
                </a:lnTo>
                <a:lnTo>
                  <a:pt x="94" y="11"/>
                </a:lnTo>
                <a:cubicBezTo>
                  <a:pt x="94" y="11"/>
                  <a:pt x="94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1"/>
                  <a:pt x="96" y="10"/>
                  <a:pt x="96" y="10"/>
                </a:cubicBezTo>
                <a:lnTo>
                  <a:pt x="97" y="10"/>
                </a:ln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8" y="10"/>
                  <a:pt x="98" y="10"/>
                  <a:pt x="99" y="10"/>
                </a:cubicBezTo>
                <a:cubicBezTo>
                  <a:pt x="100" y="10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11"/>
                  <a:pt x="103" y="11"/>
                  <a:pt x="104" y="11"/>
                </a:cubicBezTo>
                <a:cubicBezTo>
                  <a:pt x="104" y="11"/>
                  <a:pt x="104" y="12"/>
                  <a:pt x="104" y="12"/>
                </a:cubicBezTo>
                <a:cubicBezTo>
                  <a:pt x="104" y="12"/>
                  <a:pt x="105" y="12"/>
                  <a:pt x="105" y="12"/>
                </a:cubicBezTo>
                <a:cubicBezTo>
                  <a:pt x="106" y="13"/>
                  <a:pt x="106" y="14"/>
                  <a:pt x="107" y="15"/>
                </a:cubicBezTo>
                <a:cubicBezTo>
                  <a:pt x="107" y="15"/>
                  <a:pt x="107" y="15"/>
                  <a:pt x="107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8"/>
                  <a:pt x="108" y="19"/>
                  <a:pt x="108" y="20"/>
                </a:cubicBezTo>
                <a:cubicBezTo>
                  <a:pt x="108" y="21"/>
                  <a:pt x="108" y="22"/>
                  <a:pt x="108" y="23"/>
                </a:cubicBezTo>
                <a:cubicBezTo>
                  <a:pt x="108" y="24"/>
                  <a:pt x="108" y="24"/>
                  <a:pt x="107" y="25"/>
                </a:cubicBezTo>
                <a:cubicBezTo>
                  <a:pt x="107" y="25"/>
                  <a:pt x="107" y="25"/>
                  <a:pt x="107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7"/>
                  <a:pt x="105" y="28"/>
                  <a:pt x="104" y="29"/>
                </a:cubicBezTo>
                <a:cubicBezTo>
                  <a:pt x="103" y="29"/>
                  <a:pt x="102" y="30"/>
                  <a:pt x="101" y="30"/>
                </a:cubicBezTo>
                <a:cubicBezTo>
                  <a:pt x="101" y="30"/>
                  <a:pt x="100" y="30"/>
                  <a:pt x="99" y="30"/>
                </a:cubicBezTo>
                <a:cubicBezTo>
                  <a:pt x="98" y="30"/>
                  <a:pt x="97" y="30"/>
                  <a:pt x="96" y="30"/>
                </a:cubicBezTo>
                <a:cubicBezTo>
                  <a:pt x="95" y="30"/>
                  <a:pt x="94" y="29"/>
                  <a:pt x="93" y="29"/>
                </a:cubicBezTo>
                <a:cubicBezTo>
                  <a:pt x="93" y="28"/>
                  <a:pt x="92" y="28"/>
                  <a:pt x="91" y="27"/>
                </a:cubicBezTo>
                <a:cubicBezTo>
                  <a:pt x="91" y="27"/>
                  <a:pt x="90" y="26"/>
                  <a:pt x="90" y="25"/>
                </a:cubicBezTo>
                <a:cubicBezTo>
                  <a:pt x="89" y="25"/>
                  <a:pt x="89" y="24"/>
                  <a:pt x="89" y="24"/>
                </a:cubicBezTo>
                <a:cubicBezTo>
                  <a:pt x="89" y="23"/>
                  <a:pt x="89" y="23"/>
                  <a:pt x="88" y="22"/>
                </a:cubicBezTo>
                <a:cubicBezTo>
                  <a:pt x="88" y="21"/>
                  <a:pt x="88" y="20"/>
                  <a:pt x="88" y="19"/>
                </a:cubicBezTo>
                <a:lnTo>
                  <a:pt x="88" y="2"/>
                </a:lnTo>
                <a:lnTo>
                  <a:pt x="88" y="0"/>
                </a:lnTo>
                <a:lnTo>
                  <a:pt x="89" y="0"/>
                </a:lnTo>
                <a:close/>
                <a:moveTo>
                  <a:pt x="94" y="18"/>
                </a:moveTo>
                <a:lnTo>
                  <a:pt x="94" y="20"/>
                </a:lnTo>
                <a:cubicBezTo>
                  <a:pt x="94" y="20"/>
                  <a:pt x="94" y="21"/>
                  <a:pt x="94" y="21"/>
                </a:cubicBezTo>
                <a:cubicBezTo>
                  <a:pt x="94" y="22"/>
                  <a:pt x="94" y="22"/>
                  <a:pt x="95" y="22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6" y="24"/>
                  <a:pt x="96" y="24"/>
                </a:cubicBezTo>
                <a:cubicBezTo>
                  <a:pt x="96" y="24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8" y="25"/>
                  <a:pt x="99" y="25"/>
                </a:cubicBezTo>
                <a:cubicBezTo>
                  <a:pt x="99" y="25"/>
                  <a:pt x="100" y="24"/>
                  <a:pt x="100" y="24"/>
                </a:cubicBezTo>
                <a:cubicBezTo>
                  <a:pt x="100" y="24"/>
                  <a:pt x="101" y="24"/>
                  <a:pt x="101" y="24"/>
                </a:cubicBezTo>
                <a:cubicBezTo>
                  <a:pt x="101" y="24"/>
                  <a:pt x="101" y="24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2"/>
                </a:cubicBezTo>
                <a:cubicBezTo>
                  <a:pt x="102" y="22"/>
                  <a:pt x="103" y="21"/>
                  <a:pt x="103" y="20"/>
                </a:cubicBezTo>
                <a:cubicBezTo>
                  <a:pt x="103" y="20"/>
                  <a:pt x="103" y="20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18"/>
                  <a:pt x="102" y="18"/>
                </a:cubicBezTo>
                <a:cubicBezTo>
                  <a:pt x="102" y="18"/>
                  <a:pt x="102" y="18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6"/>
                  <a:pt x="100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7" y="16"/>
                  <a:pt x="96" y="16"/>
                  <a:pt x="95" y="17"/>
                </a:cubicBezTo>
                <a:lnTo>
                  <a:pt x="94" y="18"/>
                </a:lnTo>
                <a:close/>
                <a:moveTo>
                  <a:pt x="110" y="29"/>
                </a:moveTo>
                <a:lnTo>
                  <a:pt x="110" y="2"/>
                </a:lnTo>
                <a:lnTo>
                  <a:pt x="110" y="0"/>
                </a:lnTo>
                <a:lnTo>
                  <a:pt x="111" y="0"/>
                </a:lnTo>
                <a:lnTo>
                  <a:pt x="115" y="0"/>
                </a:lnTo>
                <a:lnTo>
                  <a:pt x="116" y="0"/>
                </a:lnTo>
                <a:lnTo>
                  <a:pt x="116" y="2"/>
                </a:lnTo>
                <a:lnTo>
                  <a:pt x="116" y="29"/>
                </a:lnTo>
                <a:lnTo>
                  <a:pt x="116" y="30"/>
                </a:lnTo>
                <a:lnTo>
                  <a:pt x="115" y="30"/>
                </a:lnTo>
                <a:lnTo>
                  <a:pt x="111" y="30"/>
                </a:lnTo>
                <a:lnTo>
                  <a:pt x="110" y="30"/>
                </a:lnTo>
                <a:lnTo>
                  <a:pt x="110" y="29"/>
                </a:lnTo>
                <a:close/>
                <a:moveTo>
                  <a:pt x="65" y="29"/>
                </a:moveTo>
                <a:lnTo>
                  <a:pt x="65" y="2"/>
                </a:lnTo>
                <a:lnTo>
                  <a:pt x="65" y="0"/>
                </a:lnTo>
                <a:lnTo>
                  <a:pt x="66" y="0"/>
                </a:lnTo>
                <a:lnTo>
                  <a:pt x="70" y="0"/>
                </a:lnTo>
                <a:lnTo>
                  <a:pt x="71" y="0"/>
                </a:lnTo>
                <a:lnTo>
                  <a:pt x="71" y="2"/>
                </a:lnTo>
                <a:lnTo>
                  <a:pt x="71" y="12"/>
                </a:lnTo>
                <a:lnTo>
                  <a:pt x="80" y="12"/>
                </a:lnTo>
                <a:lnTo>
                  <a:pt x="80" y="2"/>
                </a:lnTo>
                <a:lnTo>
                  <a:pt x="80" y="0"/>
                </a:lnTo>
                <a:lnTo>
                  <a:pt x="81" y="0"/>
                </a:lnTo>
                <a:lnTo>
                  <a:pt x="85" y="0"/>
                </a:lnTo>
                <a:lnTo>
                  <a:pt x="86" y="0"/>
                </a:lnTo>
                <a:lnTo>
                  <a:pt x="86" y="2"/>
                </a:lnTo>
                <a:lnTo>
                  <a:pt x="86" y="29"/>
                </a:lnTo>
                <a:lnTo>
                  <a:pt x="86" y="30"/>
                </a:lnTo>
                <a:lnTo>
                  <a:pt x="85" y="30"/>
                </a:lnTo>
                <a:lnTo>
                  <a:pt x="81" y="30"/>
                </a:lnTo>
                <a:lnTo>
                  <a:pt x="80" y="30"/>
                </a:lnTo>
                <a:lnTo>
                  <a:pt x="80" y="29"/>
                </a:lnTo>
                <a:lnTo>
                  <a:pt x="80" y="17"/>
                </a:lnTo>
                <a:lnTo>
                  <a:pt x="71" y="17"/>
                </a:lnTo>
                <a:lnTo>
                  <a:pt x="71" y="29"/>
                </a:lnTo>
                <a:lnTo>
                  <a:pt x="71" y="30"/>
                </a:lnTo>
                <a:lnTo>
                  <a:pt x="70" y="30"/>
                </a:lnTo>
                <a:lnTo>
                  <a:pt x="66" y="30"/>
                </a:lnTo>
                <a:lnTo>
                  <a:pt x="65" y="30"/>
                </a:lnTo>
                <a:lnTo>
                  <a:pt x="65" y="29"/>
                </a:lnTo>
                <a:close/>
                <a:moveTo>
                  <a:pt x="39" y="24"/>
                </a:moveTo>
                <a:lnTo>
                  <a:pt x="40" y="24"/>
                </a:lnTo>
                <a:cubicBezTo>
                  <a:pt x="41" y="24"/>
                  <a:pt x="42" y="23"/>
                  <a:pt x="43" y="23"/>
                </a:cubicBezTo>
                <a:cubicBezTo>
                  <a:pt x="43" y="22"/>
                  <a:pt x="43" y="22"/>
                  <a:pt x="43" y="21"/>
                </a:cubicBezTo>
                <a:lnTo>
                  <a:pt x="43" y="12"/>
                </a:lnTo>
                <a:cubicBezTo>
                  <a:pt x="43" y="10"/>
                  <a:pt x="44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4" y="6"/>
                  <a:pt x="45" y="5"/>
                </a:cubicBezTo>
                <a:cubicBezTo>
                  <a:pt x="45" y="5"/>
                  <a:pt x="46" y="4"/>
                  <a:pt x="46" y="3"/>
                </a:cubicBezTo>
                <a:cubicBezTo>
                  <a:pt x="47" y="2"/>
                  <a:pt x="47" y="2"/>
                  <a:pt x="48" y="1"/>
                </a:cubicBezTo>
                <a:cubicBezTo>
                  <a:pt x="48" y="1"/>
                  <a:pt x="49" y="1"/>
                  <a:pt x="49" y="1"/>
                </a:cubicBezTo>
                <a:cubicBezTo>
                  <a:pt x="49" y="1"/>
                  <a:pt x="49" y="1"/>
                  <a:pt x="50" y="1"/>
                </a:cubicBezTo>
                <a:cubicBezTo>
                  <a:pt x="51" y="0"/>
                  <a:pt x="52" y="0"/>
                  <a:pt x="53" y="0"/>
                </a:cubicBezTo>
                <a:cubicBezTo>
                  <a:pt x="54" y="0"/>
                  <a:pt x="55" y="0"/>
                  <a:pt x="55" y="0"/>
                </a:cubicBezTo>
                <a:cubicBezTo>
                  <a:pt x="56" y="0"/>
                  <a:pt x="57" y="1"/>
                  <a:pt x="57" y="1"/>
                </a:cubicBezTo>
                <a:cubicBezTo>
                  <a:pt x="58" y="1"/>
                  <a:pt x="58" y="1"/>
                  <a:pt x="59" y="2"/>
                </a:cubicBezTo>
                <a:cubicBezTo>
                  <a:pt x="59" y="2"/>
                  <a:pt x="60" y="3"/>
                  <a:pt x="60" y="3"/>
                </a:cubicBezTo>
                <a:cubicBezTo>
                  <a:pt x="61" y="4"/>
                  <a:pt x="61" y="4"/>
                  <a:pt x="62" y="5"/>
                </a:cubicBezTo>
                <a:cubicBezTo>
                  <a:pt x="62" y="5"/>
                  <a:pt x="62" y="6"/>
                  <a:pt x="62" y="7"/>
                </a:cubicBezTo>
                <a:cubicBezTo>
                  <a:pt x="63" y="8"/>
                  <a:pt x="63" y="8"/>
                  <a:pt x="63" y="9"/>
                </a:cubicBezTo>
                <a:cubicBezTo>
                  <a:pt x="63" y="10"/>
                  <a:pt x="63" y="11"/>
                  <a:pt x="63" y="12"/>
                </a:cubicBezTo>
                <a:lnTo>
                  <a:pt x="63" y="29"/>
                </a:lnTo>
                <a:lnTo>
                  <a:pt x="63" y="30"/>
                </a:lnTo>
                <a:lnTo>
                  <a:pt x="62" y="30"/>
                </a:lnTo>
                <a:lnTo>
                  <a:pt x="58" y="30"/>
                </a:lnTo>
                <a:lnTo>
                  <a:pt x="57" y="30"/>
                </a:lnTo>
                <a:lnTo>
                  <a:pt x="57" y="29"/>
                </a:lnTo>
                <a:lnTo>
                  <a:pt x="57" y="12"/>
                </a:lnTo>
                <a:cubicBezTo>
                  <a:pt x="57" y="10"/>
                  <a:pt x="57" y="8"/>
                  <a:pt x="56" y="7"/>
                </a:cubicBezTo>
                <a:cubicBezTo>
                  <a:pt x="56" y="6"/>
                  <a:pt x="55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8"/>
                  <a:pt x="50" y="8"/>
                  <a:pt x="50" y="8"/>
                </a:cubicBezTo>
                <a:cubicBezTo>
                  <a:pt x="49" y="9"/>
                  <a:pt x="49" y="10"/>
                  <a:pt x="49" y="12"/>
                </a:cubicBezTo>
                <a:lnTo>
                  <a:pt x="49" y="21"/>
                </a:ln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8" y="25"/>
                  <a:pt x="48" y="26"/>
                </a:cubicBezTo>
                <a:cubicBezTo>
                  <a:pt x="47" y="27"/>
                  <a:pt x="47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2" y="29"/>
                </a:cubicBezTo>
                <a:cubicBezTo>
                  <a:pt x="41" y="30"/>
                  <a:pt x="40" y="30"/>
                  <a:pt x="40" y="30"/>
                </a:cubicBezTo>
                <a:lnTo>
                  <a:pt x="38" y="30"/>
                </a:lnTo>
                <a:lnTo>
                  <a:pt x="37" y="30"/>
                </a:lnTo>
                <a:lnTo>
                  <a:pt x="33" y="30"/>
                </a:lnTo>
                <a:cubicBezTo>
                  <a:pt x="32" y="30"/>
                  <a:pt x="30" y="29"/>
                  <a:pt x="29" y="29"/>
                </a:cubicBezTo>
                <a:cubicBezTo>
                  <a:pt x="28" y="29"/>
                  <a:pt x="26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4" y="26"/>
                  <a:pt x="24" y="25"/>
                </a:cubicBezTo>
                <a:cubicBezTo>
                  <a:pt x="23" y="24"/>
                  <a:pt x="23" y="22"/>
                  <a:pt x="23" y="19"/>
                </a:cubicBez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lnTo>
                  <a:pt x="37" y="0"/>
                </a:lnTo>
                <a:lnTo>
                  <a:pt x="38" y="0"/>
                </a:lnTo>
                <a:lnTo>
                  <a:pt x="38" y="2"/>
                </a:lnTo>
                <a:lnTo>
                  <a:pt x="38" y="5"/>
                </a:lnTo>
                <a:lnTo>
                  <a:pt x="38" y="6"/>
                </a:lnTo>
                <a:lnTo>
                  <a:pt x="37" y="6"/>
                </a:lnTo>
                <a:lnTo>
                  <a:pt x="29" y="6"/>
                </a:lnTo>
                <a:lnTo>
                  <a:pt x="29" y="12"/>
                </a:lnTo>
                <a:lnTo>
                  <a:pt x="36" y="12"/>
                </a:lnTo>
                <a:lnTo>
                  <a:pt x="38" y="12"/>
                </a:lnTo>
                <a:lnTo>
                  <a:pt x="38" y="13"/>
                </a:lnTo>
                <a:lnTo>
                  <a:pt x="38" y="16"/>
                </a:lnTo>
                <a:lnTo>
                  <a:pt x="38" y="17"/>
                </a:lnTo>
                <a:lnTo>
                  <a:pt x="36" y="17"/>
                </a:lnTo>
                <a:lnTo>
                  <a:pt x="29" y="17"/>
                </a:lnTo>
                <a:lnTo>
                  <a:pt x="29" y="20"/>
                </a:lnTo>
                <a:cubicBezTo>
                  <a:pt x="29" y="21"/>
                  <a:pt x="29" y="21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3"/>
                  <a:pt x="30" y="23"/>
                </a:cubicBezTo>
                <a:cubicBezTo>
                  <a:pt x="30" y="23"/>
                  <a:pt x="30" y="24"/>
                  <a:pt x="31" y="24"/>
                </a:cubicBezTo>
                <a:cubicBezTo>
                  <a:pt x="31" y="24"/>
                  <a:pt x="32" y="24"/>
                  <a:pt x="33" y="24"/>
                </a:cubicBezTo>
                <a:lnTo>
                  <a:pt x="37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6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 dirty="0"/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598886" y="6350"/>
            <a:ext cx="275717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rgbClr val="E4E4E4"/>
                </a:solidFill>
                <a:cs typeface="+mn-cs"/>
              </a:rPr>
              <a:t>We trust in</a:t>
            </a:r>
            <a:endParaRPr lang="ru-RU" sz="1350" dirty="0">
              <a:solidFill>
                <a:srgbClr val="E4E4E4"/>
              </a:solidFill>
              <a:cs typeface="+mn-cs"/>
            </a:endParaRPr>
          </a:p>
        </p:txBody>
      </p:sp>
      <p:sp>
        <p:nvSpPr>
          <p:cNvPr id="4" name="Freeform 38"/>
          <p:cNvSpPr>
            <a:spLocks noChangeAspect="1" noEditPoints="1"/>
          </p:cNvSpPr>
          <p:nvPr/>
        </p:nvSpPr>
        <p:spPr bwMode="auto">
          <a:xfrm>
            <a:off x="597694" y="125413"/>
            <a:ext cx="1782366" cy="207962"/>
          </a:xfrm>
          <a:custGeom>
            <a:avLst/>
            <a:gdLst>
              <a:gd name="T0" fmla="*/ 2147483646 w 338"/>
              <a:gd name="T1" fmla="*/ 2147483646 h 30"/>
              <a:gd name="T2" fmla="*/ 2147483646 w 338"/>
              <a:gd name="T3" fmla="*/ 0 h 30"/>
              <a:gd name="T4" fmla="*/ 2147483646 w 338"/>
              <a:gd name="T5" fmla="*/ 2147483646 h 30"/>
              <a:gd name="T6" fmla="*/ 2147483646 w 338"/>
              <a:gd name="T7" fmla="*/ 2147483646 h 30"/>
              <a:gd name="T8" fmla="*/ 2147483646 w 338"/>
              <a:gd name="T9" fmla="*/ 2147483646 h 30"/>
              <a:gd name="T10" fmla="*/ 2147483646 w 338"/>
              <a:gd name="T11" fmla="*/ 2147483646 h 30"/>
              <a:gd name="T12" fmla="*/ 2147483646 w 338"/>
              <a:gd name="T13" fmla="*/ 2147483646 h 30"/>
              <a:gd name="T14" fmla="*/ 2147483646 w 338"/>
              <a:gd name="T15" fmla="*/ 2147483646 h 30"/>
              <a:gd name="T16" fmla="*/ 2147483646 w 338"/>
              <a:gd name="T17" fmla="*/ 0 h 30"/>
              <a:gd name="T18" fmla="*/ 2147483646 w 338"/>
              <a:gd name="T19" fmla="*/ 2147483646 h 30"/>
              <a:gd name="T20" fmla="*/ 2147483646 w 338"/>
              <a:gd name="T21" fmla="*/ 2147483646 h 30"/>
              <a:gd name="T22" fmla="*/ 2147483646 w 338"/>
              <a:gd name="T23" fmla="*/ 2147483646 h 30"/>
              <a:gd name="T24" fmla="*/ 2147483646 w 338"/>
              <a:gd name="T25" fmla="*/ 2147483646 h 30"/>
              <a:gd name="T26" fmla="*/ 2147483646 w 338"/>
              <a:gd name="T27" fmla="*/ 2147483646 h 30"/>
              <a:gd name="T28" fmla="*/ 2147483646 w 338"/>
              <a:gd name="T29" fmla="*/ 2147483646 h 30"/>
              <a:gd name="T30" fmla="*/ 2147483646 w 338"/>
              <a:gd name="T31" fmla="*/ 2147483646 h 30"/>
              <a:gd name="T32" fmla="*/ 2147483646 w 338"/>
              <a:gd name="T33" fmla="*/ 0 h 30"/>
              <a:gd name="T34" fmla="*/ 2147483646 w 338"/>
              <a:gd name="T35" fmla="*/ 2147483646 h 30"/>
              <a:gd name="T36" fmla="*/ 2147483646 w 338"/>
              <a:gd name="T37" fmla="*/ 2147483646 h 30"/>
              <a:gd name="T38" fmla="*/ 2147483646 w 338"/>
              <a:gd name="T39" fmla="*/ 2147483646 h 30"/>
              <a:gd name="T40" fmla="*/ 2147483646 w 338"/>
              <a:gd name="T41" fmla="*/ 2147483646 h 30"/>
              <a:gd name="T42" fmla="*/ 2147483646 w 338"/>
              <a:gd name="T43" fmla="*/ 2147483646 h 30"/>
              <a:gd name="T44" fmla="*/ 2147483646 w 338"/>
              <a:gd name="T45" fmla="*/ 2147483646 h 30"/>
              <a:gd name="T46" fmla="*/ 2147483646 w 338"/>
              <a:gd name="T47" fmla="*/ 2147483646 h 30"/>
              <a:gd name="T48" fmla="*/ 2147483646 w 338"/>
              <a:gd name="T49" fmla="*/ 2147483646 h 30"/>
              <a:gd name="T50" fmla="*/ 2147483646 w 338"/>
              <a:gd name="T51" fmla="*/ 2147483646 h 30"/>
              <a:gd name="T52" fmla="*/ 2147483646 w 338"/>
              <a:gd name="T53" fmla="*/ 2147483646 h 30"/>
              <a:gd name="T54" fmla="*/ 2147483646 w 338"/>
              <a:gd name="T55" fmla="*/ 2147483646 h 30"/>
              <a:gd name="T56" fmla="*/ 2147483646 w 338"/>
              <a:gd name="T57" fmla="*/ 2147483646 h 30"/>
              <a:gd name="T58" fmla="*/ 2147483646 w 338"/>
              <a:gd name="T59" fmla="*/ 0 h 30"/>
              <a:gd name="T60" fmla="*/ 2147483646 w 338"/>
              <a:gd name="T61" fmla="*/ 2147483646 h 30"/>
              <a:gd name="T62" fmla="*/ 2147483646 w 338"/>
              <a:gd name="T63" fmla="*/ 2147483646 h 30"/>
              <a:gd name="T64" fmla="*/ 2147483646 w 338"/>
              <a:gd name="T65" fmla="*/ 2147483646 h 30"/>
              <a:gd name="T66" fmla="*/ 2147483646 w 338"/>
              <a:gd name="T67" fmla="*/ 2147483646 h 30"/>
              <a:gd name="T68" fmla="*/ 2147483646 w 338"/>
              <a:gd name="T69" fmla="*/ 2147483646 h 30"/>
              <a:gd name="T70" fmla="*/ 2147483646 w 338"/>
              <a:gd name="T71" fmla="*/ 0 h 30"/>
              <a:gd name="T72" fmla="*/ 2147483646 w 338"/>
              <a:gd name="T73" fmla="*/ 2147483646 h 30"/>
              <a:gd name="T74" fmla="*/ 2147483646 w 338"/>
              <a:gd name="T75" fmla="*/ 2147483646 h 30"/>
              <a:gd name="T76" fmla="*/ 2147483646 w 338"/>
              <a:gd name="T77" fmla="*/ 2147483646 h 30"/>
              <a:gd name="T78" fmla="*/ 2147483646 w 338"/>
              <a:gd name="T79" fmla="*/ 2147483646 h 30"/>
              <a:gd name="T80" fmla="*/ 2147483646 w 338"/>
              <a:gd name="T81" fmla="*/ 2147483646 h 30"/>
              <a:gd name="T82" fmla="*/ 2147483646 w 338"/>
              <a:gd name="T83" fmla="*/ 2147483646 h 30"/>
              <a:gd name="T84" fmla="*/ 2147483646 w 338"/>
              <a:gd name="T85" fmla="*/ 2147483646 h 30"/>
              <a:gd name="T86" fmla="*/ 2147483646 w 338"/>
              <a:gd name="T87" fmla="*/ 2147483646 h 30"/>
              <a:gd name="T88" fmla="*/ 2147483646 w 338"/>
              <a:gd name="T89" fmla="*/ 2147483646 h 30"/>
              <a:gd name="T90" fmla="*/ 2147483646 w 338"/>
              <a:gd name="T91" fmla="*/ 2147483646 h 30"/>
              <a:gd name="T92" fmla="*/ 2147483646 w 338"/>
              <a:gd name="T93" fmla="*/ 2147483646 h 30"/>
              <a:gd name="T94" fmla="*/ 2147483646 w 338"/>
              <a:gd name="T95" fmla="*/ 2147483646 h 30"/>
              <a:gd name="T96" fmla="*/ 2147483646 w 338"/>
              <a:gd name="T97" fmla="*/ 2147483646 h 30"/>
              <a:gd name="T98" fmla="*/ 2147483646 w 338"/>
              <a:gd name="T99" fmla="*/ 2147483646 h 30"/>
              <a:gd name="T100" fmla="*/ 2147483646 w 338"/>
              <a:gd name="T101" fmla="*/ 2147483646 h 30"/>
              <a:gd name="T102" fmla="*/ 2147483646 w 338"/>
              <a:gd name="T103" fmla="*/ 2147483646 h 30"/>
              <a:gd name="T104" fmla="*/ 2147483646 w 338"/>
              <a:gd name="T105" fmla="*/ 2147483646 h 30"/>
              <a:gd name="T106" fmla="*/ 2147483646 w 338"/>
              <a:gd name="T107" fmla="*/ 2147483646 h 30"/>
              <a:gd name="T108" fmla="*/ 2147483646 w 338"/>
              <a:gd name="T109" fmla="*/ 2147483646 h 30"/>
              <a:gd name="T110" fmla="*/ 2147483646 w 338"/>
              <a:gd name="T111" fmla="*/ 2147483646 h 30"/>
              <a:gd name="T112" fmla="*/ 2147483646 w 338"/>
              <a:gd name="T113" fmla="*/ 2147483646 h 30"/>
              <a:gd name="T114" fmla="*/ 2147483646 w 338"/>
              <a:gd name="T115" fmla="*/ 2147483646 h 30"/>
              <a:gd name="T116" fmla="*/ 2147483646 w 338"/>
              <a:gd name="T117" fmla="*/ 2147483646 h 30"/>
              <a:gd name="T118" fmla="*/ 2147483646 w 338"/>
              <a:gd name="T119" fmla="*/ 2147483646 h 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38" h="30">
                <a:moveTo>
                  <a:pt x="16" y="0"/>
                </a:moveTo>
                <a:lnTo>
                  <a:pt x="20" y="0"/>
                </a:lnTo>
                <a:lnTo>
                  <a:pt x="21" y="0"/>
                </a:lnTo>
                <a:lnTo>
                  <a:pt x="21" y="2"/>
                </a:lnTo>
                <a:lnTo>
                  <a:pt x="21" y="29"/>
                </a:lnTo>
                <a:lnTo>
                  <a:pt x="21" y="30"/>
                </a:lnTo>
                <a:lnTo>
                  <a:pt x="20" y="30"/>
                </a:lnTo>
                <a:lnTo>
                  <a:pt x="16" y="30"/>
                </a:lnTo>
                <a:lnTo>
                  <a:pt x="15" y="30"/>
                </a:lnTo>
                <a:lnTo>
                  <a:pt x="15" y="29"/>
                </a:lnTo>
                <a:lnTo>
                  <a:pt x="15" y="18"/>
                </a:lnTo>
                <a:cubicBezTo>
                  <a:pt x="15" y="18"/>
                  <a:pt x="14" y="19"/>
                  <a:pt x="14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1" y="19"/>
                  <a:pt x="11" y="19"/>
                  <a:pt x="10" y="19"/>
                </a:cubicBezTo>
                <a:cubicBezTo>
                  <a:pt x="9" y="19"/>
                  <a:pt x="8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2" y="15"/>
                  <a:pt x="1" y="14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10"/>
                  <a:pt x="0" y="9"/>
                  <a:pt x="0" y="8"/>
                </a:cubicBez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8"/>
                </a:lnTo>
                <a:cubicBezTo>
                  <a:pt x="6" y="8"/>
                  <a:pt x="6" y="9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6" y="11"/>
                  <a:pt x="6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1"/>
                  <a:pt x="15" y="11"/>
                  <a:pt x="15" y="10"/>
                </a:cubicBez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  <a:moveTo>
                  <a:pt x="313" y="24"/>
                </a:moveTo>
                <a:lnTo>
                  <a:pt x="314" y="24"/>
                </a:lnTo>
                <a:cubicBezTo>
                  <a:pt x="315" y="24"/>
                  <a:pt x="315" y="24"/>
                  <a:pt x="316" y="24"/>
                </a:cubicBezTo>
                <a:cubicBezTo>
                  <a:pt x="316" y="23"/>
                  <a:pt x="317" y="23"/>
                  <a:pt x="317" y="23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7" y="23"/>
                  <a:pt x="318" y="23"/>
                  <a:pt x="318" y="23"/>
                </a:cubicBezTo>
                <a:cubicBezTo>
                  <a:pt x="318" y="22"/>
                  <a:pt x="318" y="22"/>
                  <a:pt x="318" y="21"/>
                </a:cubicBezTo>
                <a:lnTo>
                  <a:pt x="318" y="12"/>
                </a:lnTo>
                <a:cubicBezTo>
                  <a:pt x="318" y="10"/>
                  <a:pt x="318" y="9"/>
                  <a:pt x="318" y="8"/>
                </a:cubicBezTo>
                <a:cubicBezTo>
                  <a:pt x="318" y="8"/>
                  <a:pt x="319" y="8"/>
                  <a:pt x="319" y="8"/>
                </a:cubicBezTo>
                <a:cubicBezTo>
                  <a:pt x="319" y="7"/>
                  <a:pt x="319" y="6"/>
                  <a:pt x="319" y="5"/>
                </a:cubicBezTo>
                <a:cubicBezTo>
                  <a:pt x="320" y="5"/>
                  <a:pt x="320" y="4"/>
                  <a:pt x="321" y="3"/>
                </a:cubicBezTo>
                <a:cubicBezTo>
                  <a:pt x="321" y="2"/>
                  <a:pt x="322" y="2"/>
                  <a:pt x="323" y="1"/>
                </a:cubicBezTo>
                <a:cubicBezTo>
                  <a:pt x="323" y="1"/>
                  <a:pt x="323" y="1"/>
                  <a:pt x="324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5" y="0"/>
                  <a:pt x="327" y="0"/>
                  <a:pt x="328" y="0"/>
                </a:cubicBezTo>
                <a:cubicBezTo>
                  <a:pt x="329" y="0"/>
                  <a:pt x="329" y="0"/>
                  <a:pt x="330" y="0"/>
                </a:cubicBezTo>
                <a:cubicBezTo>
                  <a:pt x="331" y="0"/>
                  <a:pt x="331" y="1"/>
                  <a:pt x="332" y="1"/>
                </a:cubicBezTo>
                <a:cubicBezTo>
                  <a:pt x="333" y="1"/>
                  <a:pt x="333" y="1"/>
                  <a:pt x="334" y="2"/>
                </a:cubicBezTo>
                <a:cubicBezTo>
                  <a:pt x="334" y="2"/>
                  <a:pt x="335" y="3"/>
                  <a:pt x="335" y="3"/>
                </a:cubicBezTo>
                <a:cubicBezTo>
                  <a:pt x="335" y="4"/>
                  <a:pt x="336" y="4"/>
                  <a:pt x="336" y="5"/>
                </a:cubicBezTo>
                <a:cubicBezTo>
                  <a:pt x="337" y="5"/>
                  <a:pt x="337" y="6"/>
                  <a:pt x="337" y="7"/>
                </a:cubicBezTo>
                <a:cubicBezTo>
                  <a:pt x="337" y="8"/>
                  <a:pt x="337" y="8"/>
                  <a:pt x="338" y="9"/>
                </a:cubicBezTo>
                <a:cubicBezTo>
                  <a:pt x="338" y="10"/>
                  <a:pt x="338" y="11"/>
                  <a:pt x="338" y="12"/>
                </a:cubicBezTo>
                <a:lnTo>
                  <a:pt x="338" y="29"/>
                </a:lnTo>
                <a:lnTo>
                  <a:pt x="338" y="30"/>
                </a:lnTo>
                <a:lnTo>
                  <a:pt x="337" y="30"/>
                </a:lnTo>
                <a:lnTo>
                  <a:pt x="333" y="30"/>
                </a:lnTo>
                <a:lnTo>
                  <a:pt x="332" y="30"/>
                </a:lnTo>
                <a:lnTo>
                  <a:pt x="332" y="29"/>
                </a:lnTo>
                <a:lnTo>
                  <a:pt x="332" y="12"/>
                </a:lnTo>
                <a:cubicBezTo>
                  <a:pt x="332" y="10"/>
                  <a:pt x="332" y="8"/>
                  <a:pt x="331" y="7"/>
                </a:cubicBezTo>
                <a:cubicBezTo>
                  <a:pt x="330" y="6"/>
                  <a:pt x="329" y="6"/>
                  <a:pt x="328" y="6"/>
                </a:cubicBezTo>
                <a:cubicBezTo>
                  <a:pt x="327" y="6"/>
                  <a:pt x="327" y="6"/>
                  <a:pt x="326" y="6"/>
                </a:cubicBezTo>
                <a:cubicBezTo>
                  <a:pt x="326" y="6"/>
                  <a:pt x="326" y="6"/>
                  <a:pt x="326" y="6"/>
                </a:cubicBezTo>
                <a:cubicBezTo>
                  <a:pt x="326" y="6"/>
                  <a:pt x="325" y="7"/>
                  <a:pt x="325" y="7"/>
                </a:cubicBezTo>
                <a:cubicBezTo>
                  <a:pt x="325" y="7"/>
                  <a:pt x="325" y="7"/>
                  <a:pt x="325" y="7"/>
                </a:cubicBezTo>
                <a:cubicBezTo>
                  <a:pt x="325" y="8"/>
                  <a:pt x="325" y="8"/>
                  <a:pt x="325" y="8"/>
                </a:cubicBezTo>
                <a:cubicBezTo>
                  <a:pt x="324" y="9"/>
                  <a:pt x="324" y="10"/>
                  <a:pt x="324" y="12"/>
                </a:cubicBezTo>
                <a:lnTo>
                  <a:pt x="324" y="21"/>
                </a:lnTo>
                <a:cubicBezTo>
                  <a:pt x="324" y="22"/>
                  <a:pt x="324" y="23"/>
                  <a:pt x="324" y="24"/>
                </a:cubicBezTo>
                <a:cubicBezTo>
                  <a:pt x="324" y="24"/>
                  <a:pt x="324" y="24"/>
                  <a:pt x="323" y="24"/>
                </a:cubicBezTo>
                <a:cubicBezTo>
                  <a:pt x="323" y="25"/>
                  <a:pt x="323" y="25"/>
                  <a:pt x="323" y="26"/>
                </a:cubicBezTo>
                <a:cubicBezTo>
                  <a:pt x="322" y="27"/>
                  <a:pt x="322" y="27"/>
                  <a:pt x="321" y="28"/>
                </a:cubicBezTo>
                <a:cubicBezTo>
                  <a:pt x="320" y="28"/>
                  <a:pt x="320" y="28"/>
                  <a:pt x="319" y="29"/>
                </a:cubicBezTo>
                <a:cubicBezTo>
                  <a:pt x="318" y="29"/>
                  <a:pt x="318" y="29"/>
                  <a:pt x="317" y="29"/>
                </a:cubicBezTo>
                <a:cubicBezTo>
                  <a:pt x="316" y="30"/>
                  <a:pt x="315" y="30"/>
                  <a:pt x="314" y="30"/>
                </a:cubicBezTo>
                <a:lnTo>
                  <a:pt x="312" y="30"/>
                </a:lnTo>
                <a:lnTo>
                  <a:pt x="308" y="30"/>
                </a:lnTo>
                <a:lnTo>
                  <a:pt x="307" y="30"/>
                </a:lnTo>
                <a:lnTo>
                  <a:pt x="307" y="29"/>
                </a:lnTo>
                <a:lnTo>
                  <a:pt x="307" y="20"/>
                </a:lnTo>
                <a:lnTo>
                  <a:pt x="298" y="20"/>
                </a:lnTo>
                <a:lnTo>
                  <a:pt x="298" y="29"/>
                </a:lnTo>
                <a:lnTo>
                  <a:pt x="298" y="30"/>
                </a:lnTo>
                <a:lnTo>
                  <a:pt x="296" y="30"/>
                </a:lnTo>
                <a:lnTo>
                  <a:pt x="293" y="30"/>
                </a:lnTo>
                <a:lnTo>
                  <a:pt x="292" y="30"/>
                </a:lnTo>
                <a:lnTo>
                  <a:pt x="292" y="29"/>
                </a:lnTo>
                <a:lnTo>
                  <a:pt x="292" y="12"/>
                </a:lnTo>
                <a:cubicBezTo>
                  <a:pt x="292" y="10"/>
                  <a:pt x="292" y="8"/>
                  <a:pt x="292" y="7"/>
                </a:cubicBezTo>
                <a:cubicBezTo>
                  <a:pt x="293" y="5"/>
                  <a:pt x="294" y="4"/>
                  <a:pt x="295" y="3"/>
                </a:cubicBezTo>
                <a:cubicBezTo>
                  <a:pt x="296" y="2"/>
                  <a:pt x="297" y="1"/>
                  <a:pt x="298" y="1"/>
                </a:cubicBezTo>
                <a:cubicBezTo>
                  <a:pt x="299" y="0"/>
                  <a:pt x="301" y="0"/>
                  <a:pt x="302" y="0"/>
                </a:cubicBezTo>
                <a:cubicBezTo>
                  <a:pt x="303" y="0"/>
                  <a:pt x="304" y="0"/>
                  <a:pt x="305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6" y="1"/>
                  <a:pt x="307" y="1"/>
                  <a:pt x="308" y="1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2"/>
                  <a:pt x="309" y="2"/>
                  <a:pt x="309" y="2"/>
                </a:cubicBezTo>
                <a:cubicBezTo>
                  <a:pt x="310" y="3"/>
                  <a:pt x="311" y="4"/>
                  <a:pt x="311" y="6"/>
                </a:cubicBezTo>
                <a:cubicBezTo>
                  <a:pt x="311" y="6"/>
                  <a:pt x="311" y="6"/>
                  <a:pt x="312" y="6"/>
                </a:cubicBezTo>
                <a:cubicBezTo>
                  <a:pt x="312" y="7"/>
                  <a:pt x="312" y="7"/>
                  <a:pt x="312" y="7"/>
                </a:cubicBezTo>
                <a:cubicBezTo>
                  <a:pt x="312" y="8"/>
                  <a:pt x="312" y="10"/>
                  <a:pt x="312" y="12"/>
                </a:cubicBezTo>
                <a:lnTo>
                  <a:pt x="312" y="24"/>
                </a:lnTo>
                <a:moveTo>
                  <a:pt x="302" y="6"/>
                </a:moveTo>
                <a:cubicBezTo>
                  <a:pt x="301" y="6"/>
                  <a:pt x="301" y="6"/>
                  <a:pt x="300" y="6"/>
                </a:cubicBezTo>
                <a:cubicBezTo>
                  <a:pt x="300" y="6"/>
                  <a:pt x="299" y="7"/>
                  <a:pt x="299" y="7"/>
                </a:cubicBezTo>
                <a:cubicBezTo>
                  <a:pt x="299" y="7"/>
                  <a:pt x="299" y="7"/>
                  <a:pt x="298" y="7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9"/>
                  <a:pt x="298" y="10"/>
                  <a:pt x="298" y="12"/>
                </a:cubicBezTo>
                <a:lnTo>
                  <a:pt x="298" y="14"/>
                </a:lnTo>
                <a:lnTo>
                  <a:pt x="307" y="14"/>
                </a:lnTo>
                <a:lnTo>
                  <a:pt x="307" y="12"/>
                </a:lnTo>
                <a:cubicBezTo>
                  <a:pt x="307" y="11"/>
                  <a:pt x="307" y="10"/>
                  <a:pt x="306" y="9"/>
                </a:cubicBezTo>
                <a:cubicBezTo>
                  <a:pt x="306" y="9"/>
                  <a:pt x="306" y="9"/>
                  <a:pt x="306" y="8"/>
                </a:cubicBezTo>
                <a:cubicBezTo>
                  <a:pt x="306" y="8"/>
                  <a:pt x="306" y="7"/>
                  <a:pt x="306" y="7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6"/>
                  <a:pt x="305" y="6"/>
                  <a:pt x="305" y="6"/>
                </a:cubicBezTo>
                <a:cubicBezTo>
                  <a:pt x="304" y="6"/>
                  <a:pt x="303" y="6"/>
                  <a:pt x="302" y="6"/>
                </a:cubicBezTo>
                <a:close/>
                <a:moveTo>
                  <a:pt x="269" y="29"/>
                </a:moveTo>
                <a:lnTo>
                  <a:pt x="269" y="2"/>
                </a:lnTo>
                <a:lnTo>
                  <a:pt x="269" y="0"/>
                </a:lnTo>
                <a:lnTo>
                  <a:pt x="270" y="0"/>
                </a:lnTo>
                <a:lnTo>
                  <a:pt x="273" y="0"/>
                </a:lnTo>
                <a:lnTo>
                  <a:pt x="274" y="0"/>
                </a:lnTo>
                <a:lnTo>
                  <a:pt x="274" y="2"/>
                </a:lnTo>
                <a:lnTo>
                  <a:pt x="274" y="12"/>
                </a:lnTo>
                <a:lnTo>
                  <a:pt x="284" y="12"/>
                </a:lnTo>
                <a:lnTo>
                  <a:pt x="284" y="2"/>
                </a:lnTo>
                <a:lnTo>
                  <a:pt x="284" y="0"/>
                </a:lnTo>
                <a:lnTo>
                  <a:pt x="285" y="0"/>
                </a:lnTo>
                <a:lnTo>
                  <a:pt x="288" y="0"/>
                </a:lnTo>
                <a:lnTo>
                  <a:pt x="289" y="0"/>
                </a:lnTo>
                <a:lnTo>
                  <a:pt x="289" y="2"/>
                </a:lnTo>
                <a:lnTo>
                  <a:pt x="289" y="29"/>
                </a:lnTo>
                <a:lnTo>
                  <a:pt x="289" y="30"/>
                </a:lnTo>
                <a:lnTo>
                  <a:pt x="288" y="30"/>
                </a:lnTo>
                <a:lnTo>
                  <a:pt x="285" y="30"/>
                </a:lnTo>
                <a:lnTo>
                  <a:pt x="284" y="30"/>
                </a:lnTo>
                <a:lnTo>
                  <a:pt x="284" y="29"/>
                </a:lnTo>
                <a:lnTo>
                  <a:pt x="284" y="17"/>
                </a:lnTo>
                <a:lnTo>
                  <a:pt x="274" y="17"/>
                </a:lnTo>
                <a:lnTo>
                  <a:pt x="274" y="29"/>
                </a:lnTo>
                <a:lnTo>
                  <a:pt x="274" y="30"/>
                </a:lnTo>
                <a:lnTo>
                  <a:pt x="273" y="30"/>
                </a:lnTo>
                <a:lnTo>
                  <a:pt x="270" y="30"/>
                </a:lnTo>
                <a:lnTo>
                  <a:pt x="269" y="30"/>
                </a:lnTo>
                <a:lnTo>
                  <a:pt x="269" y="29"/>
                </a:lnTo>
                <a:close/>
                <a:moveTo>
                  <a:pt x="260" y="29"/>
                </a:moveTo>
                <a:lnTo>
                  <a:pt x="260" y="20"/>
                </a:lnTo>
                <a:lnTo>
                  <a:pt x="251" y="20"/>
                </a:lnTo>
                <a:lnTo>
                  <a:pt x="251" y="29"/>
                </a:lnTo>
                <a:lnTo>
                  <a:pt x="251" y="30"/>
                </a:lnTo>
                <a:lnTo>
                  <a:pt x="250" y="30"/>
                </a:lnTo>
                <a:lnTo>
                  <a:pt x="246" y="30"/>
                </a:lnTo>
                <a:lnTo>
                  <a:pt x="245" y="30"/>
                </a:lnTo>
                <a:lnTo>
                  <a:pt x="245" y="29"/>
                </a:lnTo>
                <a:lnTo>
                  <a:pt x="245" y="12"/>
                </a:lnTo>
                <a:cubicBezTo>
                  <a:pt x="245" y="10"/>
                  <a:pt x="246" y="8"/>
                  <a:pt x="246" y="7"/>
                </a:cubicBezTo>
                <a:cubicBezTo>
                  <a:pt x="247" y="5"/>
                  <a:pt x="247" y="4"/>
                  <a:pt x="248" y="3"/>
                </a:cubicBezTo>
                <a:cubicBezTo>
                  <a:pt x="249" y="2"/>
                  <a:pt x="250" y="1"/>
                  <a:pt x="252" y="1"/>
                </a:cubicBezTo>
                <a:cubicBezTo>
                  <a:pt x="253" y="0"/>
                  <a:pt x="254" y="0"/>
                  <a:pt x="256" y="0"/>
                </a:cubicBezTo>
                <a:cubicBezTo>
                  <a:pt x="257" y="0"/>
                  <a:pt x="258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60" y="1"/>
                  <a:pt x="260" y="1"/>
                  <a:pt x="261" y="1"/>
                </a:cubicBezTo>
                <a:cubicBezTo>
                  <a:pt x="261" y="2"/>
                  <a:pt x="262" y="2"/>
                  <a:pt x="262" y="2"/>
                </a:cubicBezTo>
                <a:cubicBezTo>
                  <a:pt x="262" y="2"/>
                  <a:pt x="262" y="2"/>
                  <a:pt x="262" y="2"/>
                </a:cubicBezTo>
                <a:cubicBezTo>
                  <a:pt x="263" y="3"/>
                  <a:pt x="264" y="4"/>
                  <a:pt x="265" y="6"/>
                </a:cubicBezTo>
                <a:cubicBezTo>
                  <a:pt x="265" y="6"/>
                  <a:pt x="265" y="6"/>
                  <a:pt x="265" y="6"/>
                </a:cubicBezTo>
                <a:cubicBezTo>
                  <a:pt x="265" y="7"/>
                  <a:pt x="265" y="7"/>
                  <a:pt x="265" y="7"/>
                </a:cubicBezTo>
                <a:cubicBezTo>
                  <a:pt x="266" y="8"/>
                  <a:pt x="266" y="10"/>
                  <a:pt x="266" y="12"/>
                </a:cubicBezTo>
                <a:lnTo>
                  <a:pt x="266" y="29"/>
                </a:lnTo>
                <a:lnTo>
                  <a:pt x="266" y="30"/>
                </a:lnTo>
                <a:lnTo>
                  <a:pt x="265" y="30"/>
                </a:lnTo>
                <a:lnTo>
                  <a:pt x="261" y="30"/>
                </a:lnTo>
                <a:lnTo>
                  <a:pt x="260" y="30"/>
                </a:lnTo>
                <a:lnTo>
                  <a:pt x="260" y="29"/>
                </a:lnTo>
                <a:close/>
                <a:moveTo>
                  <a:pt x="256" y="6"/>
                </a:moveTo>
                <a:cubicBezTo>
                  <a:pt x="255" y="6"/>
                  <a:pt x="254" y="6"/>
                  <a:pt x="254" y="6"/>
                </a:cubicBezTo>
                <a:cubicBezTo>
                  <a:pt x="253" y="6"/>
                  <a:pt x="253" y="7"/>
                  <a:pt x="252" y="7"/>
                </a:cubicBezTo>
                <a:cubicBezTo>
                  <a:pt x="252" y="7"/>
                  <a:pt x="252" y="7"/>
                  <a:pt x="252" y="7"/>
                </a:cubicBezTo>
                <a:cubicBezTo>
                  <a:pt x="252" y="8"/>
                  <a:pt x="252" y="8"/>
                  <a:pt x="252" y="8"/>
                </a:cubicBezTo>
                <a:cubicBezTo>
                  <a:pt x="251" y="9"/>
                  <a:pt x="251" y="10"/>
                  <a:pt x="251" y="12"/>
                </a:cubicBezTo>
                <a:lnTo>
                  <a:pt x="251" y="14"/>
                </a:lnTo>
                <a:lnTo>
                  <a:pt x="260" y="14"/>
                </a:lnTo>
                <a:lnTo>
                  <a:pt x="260" y="12"/>
                </a:lnTo>
                <a:cubicBezTo>
                  <a:pt x="260" y="11"/>
                  <a:pt x="260" y="10"/>
                  <a:pt x="260" y="9"/>
                </a:cubicBezTo>
                <a:cubicBezTo>
                  <a:pt x="260" y="9"/>
                  <a:pt x="260" y="9"/>
                  <a:pt x="260" y="8"/>
                </a:cubicBezTo>
                <a:cubicBezTo>
                  <a:pt x="260" y="8"/>
                  <a:pt x="259" y="7"/>
                  <a:pt x="259" y="7"/>
                </a:cubicBezTo>
                <a:cubicBezTo>
                  <a:pt x="259" y="7"/>
                  <a:pt x="259" y="7"/>
                  <a:pt x="259" y="7"/>
                </a:cubicBezTo>
                <a:cubicBezTo>
                  <a:pt x="259" y="6"/>
                  <a:pt x="259" y="6"/>
                  <a:pt x="258" y="6"/>
                </a:cubicBezTo>
                <a:cubicBezTo>
                  <a:pt x="258" y="6"/>
                  <a:pt x="257" y="6"/>
                  <a:pt x="256" y="6"/>
                </a:cubicBezTo>
                <a:close/>
                <a:moveTo>
                  <a:pt x="224" y="29"/>
                </a:moveTo>
                <a:lnTo>
                  <a:pt x="224" y="2"/>
                </a:lnTo>
                <a:lnTo>
                  <a:pt x="224" y="0"/>
                </a:lnTo>
                <a:lnTo>
                  <a:pt x="225" y="0"/>
                </a:lnTo>
                <a:lnTo>
                  <a:pt x="229" y="0"/>
                </a:lnTo>
                <a:lnTo>
                  <a:pt x="230" y="0"/>
                </a:lnTo>
                <a:lnTo>
                  <a:pt x="230" y="2"/>
                </a:lnTo>
                <a:lnTo>
                  <a:pt x="230" y="10"/>
                </a:lnTo>
                <a:lnTo>
                  <a:pt x="238" y="1"/>
                </a:lnTo>
                <a:lnTo>
                  <a:pt x="238" y="0"/>
                </a:lnTo>
                <a:lnTo>
                  <a:pt x="239" y="0"/>
                </a:lnTo>
                <a:lnTo>
                  <a:pt x="244" y="0"/>
                </a:lnTo>
                <a:lnTo>
                  <a:pt x="246" y="0"/>
                </a:lnTo>
                <a:lnTo>
                  <a:pt x="245" y="2"/>
                </a:lnTo>
                <a:lnTo>
                  <a:pt x="237" y="11"/>
                </a:lnTo>
                <a:cubicBezTo>
                  <a:pt x="237" y="11"/>
                  <a:pt x="238" y="11"/>
                  <a:pt x="238" y="11"/>
                </a:cubicBezTo>
                <a:cubicBezTo>
                  <a:pt x="239" y="11"/>
                  <a:pt x="239" y="11"/>
                  <a:pt x="240" y="12"/>
                </a:cubicBezTo>
                <a:cubicBezTo>
                  <a:pt x="240" y="12"/>
                  <a:pt x="240" y="12"/>
                  <a:pt x="241" y="13"/>
                </a:cubicBezTo>
                <a:cubicBezTo>
                  <a:pt x="241" y="13"/>
                  <a:pt x="242" y="13"/>
                  <a:pt x="242" y="14"/>
                </a:cubicBezTo>
                <a:cubicBezTo>
                  <a:pt x="242" y="14"/>
                  <a:pt x="243" y="15"/>
                  <a:pt x="243" y="15"/>
                </a:cubicBezTo>
                <a:cubicBezTo>
                  <a:pt x="243" y="15"/>
                  <a:pt x="243" y="16"/>
                  <a:pt x="243" y="16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43" y="17"/>
                  <a:pt x="244" y="18"/>
                  <a:pt x="244" y="19"/>
                </a:cubicBezTo>
                <a:lnTo>
                  <a:pt x="244" y="29"/>
                </a:lnTo>
                <a:lnTo>
                  <a:pt x="244" y="30"/>
                </a:lnTo>
                <a:lnTo>
                  <a:pt x="242" y="30"/>
                </a:lnTo>
                <a:lnTo>
                  <a:pt x="239" y="30"/>
                </a:lnTo>
                <a:lnTo>
                  <a:pt x="238" y="30"/>
                </a:lnTo>
                <a:lnTo>
                  <a:pt x="238" y="29"/>
                </a:lnTo>
                <a:lnTo>
                  <a:pt x="238" y="19"/>
                </a:lnTo>
                <a:cubicBezTo>
                  <a:pt x="238" y="19"/>
                  <a:pt x="238" y="19"/>
                  <a:pt x="238" y="18"/>
                </a:cubicBezTo>
                <a:cubicBezTo>
                  <a:pt x="238" y="18"/>
                  <a:pt x="237" y="18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6" y="17"/>
                  <a:pt x="236" y="16"/>
                  <a:pt x="236" y="16"/>
                </a:cubicBezTo>
                <a:cubicBezTo>
                  <a:pt x="236" y="16"/>
                  <a:pt x="235" y="16"/>
                  <a:pt x="235" y="16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3" y="16"/>
                  <a:pt x="232" y="16"/>
                  <a:pt x="232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1" y="16"/>
                  <a:pt x="231" y="16"/>
                  <a:pt x="231" y="17"/>
                </a:cubicBezTo>
                <a:cubicBezTo>
                  <a:pt x="231" y="17"/>
                  <a:pt x="230" y="17"/>
                  <a:pt x="230" y="18"/>
                </a:cubicBezTo>
                <a:cubicBezTo>
                  <a:pt x="230" y="18"/>
                  <a:pt x="230" y="19"/>
                  <a:pt x="230" y="19"/>
                </a:cubicBezTo>
                <a:lnTo>
                  <a:pt x="230" y="29"/>
                </a:lnTo>
                <a:lnTo>
                  <a:pt x="230" y="30"/>
                </a:lnTo>
                <a:lnTo>
                  <a:pt x="229" y="30"/>
                </a:lnTo>
                <a:lnTo>
                  <a:pt x="225" y="30"/>
                </a:lnTo>
                <a:lnTo>
                  <a:pt x="224" y="30"/>
                </a:lnTo>
                <a:lnTo>
                  <a:pt x="224" y="29"/>
                </a:lnTo>
                <a:close/>
                <a:moveTo>
                  <a:pt x="199" y="15"/>
                </a:moveTo>
                <a:lnTo>
                  <a:pt x="199" y="15"/>
                </a:lnTo>
                <a:cubicBezTo>
                  <a:pt x="199" y="16"/>
                  <a:pt x="199" y="16"/>
                  <a:pt x="199" y="17"/>
                </a:cubicBezTo>
                <a:cubicBezTo>
                  <a:pt x="199" y="17"/>
                  <a:pt x="199" y="17"/>
                  <a:pt x="200" y="17"/>
                </a:cubicBezTo>
                <a:cubicBezTo>
                  <a:pt x="200" y="18"/>
                  <a:pt x="200" y="18"/>
                  <a:pt x="200" y="19"/>
                </a:cubicBezTo>
                <a:cubicBezTo>
                  <a:pt x="200" y="19"/>
                  <a:pt x="200" y="19"/>
                  <a:pt x="200" y="19"/>
                </a:cubicBezTo>
                <a:cubicBezTo>
                  <a:pt x="200" y="19"/>
                  <a:pt x="200" y="19"/>
                  <a:pt x="200" y="20"/>
                </a:cubicBezTo>
                <a:cubicBezTo>
                  <a:pt x="201" y="20"/>
                  <a:pt x="201" y="21"/>
                  <a:pt x="202" y="22"/>
                </a:cubicBezTo>
                <a:cubicBezTo>
                  <a:pt x="202" y="22"/>
                  <a:pt x="203" y="22"/>
                  <a:pt x="203" y="23"/>
                </a:cubicBezTo>
                <a:cubicBezTo>
                  <a:pt x="204" y="23"/>
                  <a:pt x="204" y="23"/>
                  <a:pt x="205" y="24"/>
                </a:cubicBezTo>
                <a:cubicBezTo>
                  <a:pt x="206" y="24"/>
                  <a:pt x="207" y="25"/>
                  <a:pt x="208" y="25"/>
                </a:cubicBezTo>
                <a:cubicBezTo>
                  <a:pt x="209" y="25"/>
                  <a:pt x="210" y="24"/>
                  <a:pt x="212" y="24"/>
                </a:cubicBezTo>
                <a:cubicBezTo>
                  <a:pt x="212" y="24"/>
                  <a:pt x="213" y="23"/>
                  <a:pt x="213" y="23"/>
                </a:cubicBezTo>
                <a:cubicBezTo>
                  <a:pt x="214" y="22"/>
                  <a:pt x="214" y="22"/>
                  <a:pt x="214" y="22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6" y="20"/>
                  <a:pt x="216" y="19"/>
                  <a:pt x="216" y="19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7" y="18"/>
                  <a:pt x="217" y="18"/>
                  <a:pt x="217" y="18"/>
                </a:cubicBezTo>
                <a:cubicBezTo>
                  <a:pt x="217" y="17"/>
                  <a:pt x="217" y="16"/>
                  <a:pt x="217" y="15"/>
                </a:cubicBezTo>
                <a:cubicBezTo>
                  <a:pt x="217" y="14"/>
                  <a:pt x="217" y="14"/>
                  <a:pt x="217" y="13"/>
                </a:cubicBezTo>
                <a:cubicBezTo>
                  <a:pt x="217" y="12"/>
                  <a:pt x="216" y="12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5" y="10"/>
                  <a:pt x="215" y="9"/>
                  <a:pt x="214" y="8"/>
                </a:cubicBezTo>
                <a:cubicBezTo>
                  <a:pt x="214" y="8"/>
                  <a:pt x="214" y="8"/>
                  <a:pt x="213" y="7"/>
                </a:cubicBezTo>
                <a:cubicBezTo>
                  <a:pt x="213" y="7"/>
                  <a:pt x="212" y="7"/>
                  <a:pt x="212" y="6"/>
                </a:cubicBezTo>
                <a:cubicBezTo>
                  <a:pt x="211" y="6"/>
                  <a:pt x="210" y="6"/>
                  <a:pt x="210" y="6"/>
                </a:cubicBezTo>
                <a:cubicBezTo>
                  <a:pt x="209" y="6"/>
                  <a:pt x="209" y="6"/>
                  <a:pt x="208" y="6"/>
                </a:cubicBezTo>
                <a:cubicBezTo>
                  <a:pt x="207" y="6"/>
                  <a:pt x="207" y="6"/>
                  <a:pt x="206" y="6"/>
                </a:cubicBezTo>
                <a:cubicBezTo>
                  <a:pt x="205" y="6"/>
                  <a:pt x="204" y="6"/>
                  <a:pt x="204" y="7"/>
                </a:cubicBezTo>
                <a:cubicBezTo>
                  <a:pt x="204" y="7"/>
                  <a:pt x="203" y="7"/>
                  <a:pt x="203" y="7"/>
                </a:cubicBezTo>
                <a:cubicBezTo>
                  <a:pt x="203" y="7"/>
                  <a:pt x="203" y="8"/>
                  <a:pt x="203" y="8"/>
                </a:cubicBezTo>
                <a:cubicBezTo>
                  <a:pt x="202" y="8"/>
                  <a:pt x="201" y="9"/>
                  <a:pt x="200" y="10"/>
                </a:cubicBezTo>
                <a:cubicBezTo>
                  <a:pt x="200" y="11"/>
                  <a:pt x="200" y="11"/>
                  <a:pt x="200" y="11"/>
                </a:cubicBezTo>
                <a:cubicBezTo>
                  <a:pt x="200" y="11"/>
                  <a:pt x="200" y="11"/>
                  <a:pt x="200" y="12"/>
                </a:cubicBezTo>
                <a:cubicBezTo>
                  <a:pt x="199" y="13"/>
                  <a:pt x="199" y="14"/>
                  <a:pt x="199" y="15"/>
                </a:cubicBezTo>
                <a:close/>
                <a:moveTo>
                  <a:pt x="193" y="15"/>
                </a:moveTo>
                <a:lnTo>
                  <a:pt x="193" y="15"/>
                </a:lnTo>
                <a:cubicBezTo>
                  <a:pt x="193" y="14"/>
                  <a:pt x="194" y="12"/>
                  <a:pt x="194" y="11"/>
                </a:cubicBezTo>
                <a:cubicBezTo>
                  <a:pt x="194" y="11"/>
                  <a:pt x="194" y="11"/>
                  <a:pt x="194" y="11"/>
                </a:cubicBezTo>
                <a:cubicBezTo>
                  <a:pt x="194" y="10"/>
                  <a:pt x="195" y="9"/>
                  <a:pt x="195" y="8"/>
                </a:cubicBezTo>
                <a:cubicBezTo>
                  <a:pt x="196" y="6"/>
                  <a:pt x="197" y="5"/>
                  <a:pt x="198" y="5"/>
                </a:cubicBezTo>
                <a:cubicBezTo>
                  <a:pt x="199" y="4"/>
                  <a:pt x="200" y="3"/>
                  <a:pt x="201" y="2"/>
                </a:cubicBezTo>
                <a:cubicBezTo>
                  <a:pt x="202" y="1"/>
                  <a:pt x="203" y="1"/>
                  <a:pt x="204" y="1"/>
                </a:cubicBezTo>
                <a:cubicBezTo>
                  <a:pt x="206" y="0"/>
                  <a:pt x="207" y="0"/>
                  <a:pt x="208" y="0"/>
                </a:cubicBezTo>
                <a:cubicBezTo>
                  <a:pt x="209" y="0"/>
                  <a:pt x="210" y="0"/>
                  <a:pt x="211" y="0"/>
                </a:cubicBezTo>
                <a:cubicBezTo>
                  <a:pt x="211" y="0"/>
                  <a:pt x="211" y="0"/>
                  <a:pt x="212" y="0"/>
                </a:cubicBezTo>
                <a:cubicBezTo>
                  <a:pt x="212" y="1"/>
                  <a:pt x="213" y="1"/>
                  <a:pt x="214" y="1"/>
                </a:cubicBezTo>
                <a:cubicBezTo>
                  <a:pt x="215" y="2"/>
                  <a:pt x="216" y="2"/>
                  <a:pt x="216" y="3"/>
                </a:cubicBezTo>
                <a:cubicBezTo>
                  <a:pt x="217" y="3"/>
                  <a:pt x="218" y="4"/>
                  <a:pt x="218" y="4"/>
                </a:cubicBezTo>
                <a:lnTo>
                  <a:pt x="219" y="5"/>
                </a:lnTo>
                <a:cubicBezTo>
                  <a:pt x="219" y="5"/>
                  <a:pt x="219" y="5"/>
                  <a:pt x="219" y="5"/>
                </a:cubicBezTo>
                <a:cubicBezTo>
                  <a:pt x="219" y="5"/>
                  <a:pt x="219" y="6"/>
                  <a:pt x="220" y="6"/>
                </a:cubicBezTo>
                <a:cubicBezTo>
                  <a:pt x="220" y="7"/>
                  <a:pt x="221" y="8"/>
                  <a:pt x="222" y="9"/>
                </a:cubicBezTo>
                <a:cubicBezTo>
                  <a:pt x="222" y="10"/>
                  <a:pt x="222" y="11"/>
                  <a:pt x="222" y="12"/>
                </a:cubicBezTo>
                <a:cubicBezTo>
                  <a:pt x="223" y="13"/>
                  <a:pt x="223" y="14"/>
                  <a:pt x="223" y="15"/>
                </a:cubicBezTo>
                <a:cubicBezTo>
                  <a:pt x="223" y="16"/>
                  <a:pt x="223" y="17"/>
                  <a:pt x="222" y="18"/>
                </a:cubicBezTo>
                <a:cubicBezTo>
                  <a:pt x="222" y="19"/>
                  <a:pt x="222" y="20"/>
                  <a:pt x="222" y="21"/>
                </a:cubicBezTo>
                <a:cubicBezTo>
                  <a:pt x="221" y="22"/>
                  <a:pt x="221" y="23"/>
                  <a:pt x="220" y="23"/>
                </a:cubicBezTo>
                <a:cubicBezTo>
                  <a:pt x="220" y="24"/>
                  <a:pt x="219" y="25"/>
                  <a:pt x="219" y="26"/>
                </a:cubicBezTo>
                <a:lnTo>
                  <a:pt x="218" y="26"/>
                </a:lnTo>
                <a:cubicBezTo>
                  <a:pt x="218" y="26"/>
                  <a:pt x="218" y="26"/>
                  <a:pt x="218" y="26"/>
                </a:cubicBezTo>
                <a:cubicBezTo>
                  <a:pt x="218" y="26"/>
                  <a:pt x="218" y="27"/>
                  <a:pt x="217" y="27"/>
                </a:cubicBezTo>
                <a:cubicBezTo>
                  <a:pt x="216" y="28"/>
                  <a:pt x="215" y="28"/>
                  <a:pt x="214" y="29"/>
                </a:cubicBezTo>
                <a:cubicBezTo>
                  <a:pt x="213" y="29"/>
                  <a:pt x="212" y="30"/>
                  <a:pt x="211" y="30"/>
                </a:cubicBezTo>
                <a:cubicBezTo>
                  <a:pt x="210" y="30"/>
                  <a:pt x="209" y="30"/>
                  <a:pt x="208" y="30"/>
                </a:cubicBezTo>
                <a:cubicBezTo>
                  <a:pt x="207" y="30"/>
                  <a:pt x="206" y="30"/>
                  <a:pt x="205" y="30"/>
                </a:cubicBezTo>
                <a:cubicBezTo>
                  <a:pt x="205" y="30"/>
                  <a:pt x="205" y="30"/>
                  <a:pt x="204" y="30"/>
                </a:cubicBezTo>
                <a:cubicBezTo>
                  <a:pt x="204" y="29"/>
                  <a:pt x="203" y="29"/>
                  <a:pt x="203" y="29"/>
                </a:cubicBezTo>
                <a:cubicBezTo>
                  <a:pt x="202" y="29"/>
                  <a:pt x="201" y="28"/>
                  <a:pt x="200" y="28"/>
                </a:cubicBezTo>
                <a:cubicBezTo>
                  <a:pt x="199" y="27"/>
                  <a:pt x="198" y="26"/>
                  <a:pt x="198" y="26"/>
                </a:cubicBezTo>
                <a:cubicBezTo>
                  <a:pt x="198" y="25"/>
                  <a:pt x="197" y="25"/>
                  <a:pt x="197" y="25"/>
                </a:cubicBezTo>
                <a:cubicBezTo>
                  <a:pt x="197" y="25"/>
                  <a:pt x="197" y="25"/>
                  <a:pt x="197" y="24"/>
                </a:cubicBezTo>
                <a:cubicBezTo>
                  <a:pt x="196" y="23"/>
                  <a:pt x="195" y="22"/>
                  <a:pt x="195" y="21"/>
                </a:cubicBezTo>
                <a:cubicBezTo>
                  <a:pt x="194" y="20"/>
                  <a:pt x="194" y="19"/>
                  <a:pt x="194" y="18"/>
                </a:cubicBezTo>
                <a:cubicBezTo>
                  <a:pt x="194" y="17"/>
                  <a:pt x="193" y="16"/>
                  <a:pt x="193" y="15"/>
                </a:cubicBezTo>
                <a:close/>
                <a:moveTo>
                  <a:pt x="181" y="0"/>
                </a:moveTo>
                <a:lnTo>
                  <a:pt x="181" y="0"/>
                </a:lnTo>
                <a:cubicBezTo>
                  <a:pt x="182" y="0"/>
                  <a:pt x="183" y="0"/>
                  <a:pt x="183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5" y="1"/>
                  <a:pt x="185" y="1"/>
                  <a:pt x="186" y="1"/>
                </a:cubicBezTo>
                <a:cubicBezTo>
                  <a:pt x="186" y="2"/>
                  <a:pt x="186" y="2"/>
                  <a:pt x="187" y="2"/>
                </a:cubicBezTo>
                <a:cubicBezTo>
                  <a:pt x="187" y="2"/>
                  <a:pt x="187" y="2"/>
                  <a:pt x="187" y="2"/>
                </a:cubicBezTo>
                <a:cubicBezTo>
                  <a:pt x="188" y="3"/>
                  <a:pt x="189" y="4"/>
                  <a:pt x="190" y="6"/>
                </a:cubicBezTo>
                <a:cubicBezTo>
                  <a:pt x="190" y="6"/>
                  <a:pt x="190" y="7"/>
                  <a:pt x="191" y="8"/>
                </a:cubicBezTo>
                <a:cubicBezTo>
                  <a:pt x="191" y="9"/>
                  <a:pt x="191" y="10"/>
                  <a:pt x="191" y="12"/>
                </a:cubicBezTo>
                <a:lnTo>
                  <a:pt x="191" y="24"/>
                </a:lnTo>
                <a:lnTo>
                  <a:pt x="192" y="24"/>
                </a:lnTo>
                <a:lnTo>
                  <a:pt x="193" y="24"/>
                </a:lnTo>
                <a:lnTo>
                  <a:pt x="193" y="25"/>
                </a:lnTo>
                <a:lnTo>
                  <a:pt x="193" y="29"/>
                </a:lnTo>
                <a:lnTo>
                  <a:pt x="193" y="30"/>
                </a:lnTo>
                <a:lnTo>
                  <a:pt x="192" y="30"/>
                </a:lnTo>
                <a:lnTo>
                  <a:pt x="169" y="30"/>
                </a:lnTo>
                <a:lnTo>
                  <a:pt x="168" y="30"/>
                </a:lnTo>
                <a:lnTo>
                  <a:pt x="168" y="29"/>
                </a:lnTo>
                <a:lnTo>
                  <a:pt x="168" y="25"/>
                </a:lnTo>
                <a:lnTo>
                  <a:pt x="168" y="24"/>
                </a:lnTo>
                <a:lnTo>
                  <a:pt x="169" y="24"/>
                </a:lnTo>
                <a:lnTo>
                  <a:pt x="170" y="24"/>
                </a:lnTo>
                <a:lnTo>
                  <a:pt x="170" y="12"/>
                </a:lnTo>
                <a:cubicBezTo>
                  <a:pt x="170" y="10"/>
                  <a:pt x="170" y="8"/>
                  <a:pt x="171" y="7"/>
                </a:cubicBezTo>
                <a:cubicBezTo>
                  <a:pt x="171" y="7"/>
                  <a:pt x="171" y="6"/>
                  <a:pt x="171" y="6"/>
                </a:cubicBezTo>
                <a:cubicBezTo>
                  <a:pt x="172" y="5"/>
                  <a:pt x="172" y="4"/>
                  <a:pt x="173" y="3"/>
                </a:cubicBezTo>
                <a:cubicBezTo>
                  <a:pt x="174" y="2"/>
                  <a:pt x="175" y="1"/>
                  <a:pt x="176" y="1"/>
                </a:cubicBezTo>
                <a:cubicBezTo>
                  <a:pt x="178" y="0"/>
                  <a:pt x="179" y="0"/>
                  <a:pt x="181" y="0"/>
                </a:cubicBezTo>
                <a:close/>
                <a:moveTo>
                  <a:pt x="176" y="12"/>
                </a:moveTo>
                <a:lnTo>
                  <a:pt x="176" y="24"/>
                </a:lnTo>
                <a:lnTo>
                  <a:pt x="185" y="24"/>
                </a:lnTo>
                <a:lnTo>
                  <a:pt x="185" y="12"/>
                </a:lnTo>
                <a:cubicBezTo>
                  <a:pt x="185" y="11"/>
                  <a:pt x="185" y="10"/>
                  <a:pt x="185" y="9"/>
                </a:cubicBezTo>
                <a:cubicBezTo>
                  <a:pt x="185" y="9"/>
                  <a:pt x="185" y="9"/>
                  <a:pt x="185" y="9"/>
                </a:cubicBezTo>
                <a:cubicBezTo>
                  <a:pt x="185" y="8"/>
                  <a:pt x="184" y="7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3" y="7"/>
                  <a:pt x="183" y="6"/>
                  <a:pt x="183" y="6"/>
                </a:cubicBezTo>
                <a:cubicBezTo>
                  <a:pt x="183" y="6"/>
                  <a:pt x="182" y="6"/>
                  <a:pt x="181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178" y="6"/>
                  <a:pt x="178" y="7"/>
                  <a:pt x="177" y="7"/>
                </a:cubicBezTo>
                <a:cubicBezTo>
                  <a:pt x="177" y="7"/>
                  <a:pt x="177" y="7"/>
                  <a:pt x="177" y="7"/>
                </a:cubicBezTo>
                <a:cubicBezTo>
                  <a:pt x="177" y="8"/>
                  <a:pt x="177" y="8"/>
                  <a:pt x="177" y="8"/>
                </a:cubicBezTo>
                <a:cubicBezTo>
                  <a:pt x="176" y="9"/>
                  <a:pt x="176" y="10"/>
                  <a:pt x="176" y="12"/>
                </a:cubicBezTo>
                <a:close/>
                <a:moveTo>
                  <a:pt x="144" y="15"/>
                </a:moveTo>
                <a:lnTo>
                  <a:pt x="144" y="15"/>
                </a:lnTo>
                <a:cubicBezTo>
                  <a:pt x="144" y="16"/>
                  <a:pt x="144" y="16"/>
                  <a:pt x="144" y="17"/>
                </a:cubicBezTo>
                <a:cubicBezTo>
                  <a:pt x="144" y="17"/>
                  <a:pt x="145" y="17"/>
                  <a:pt x="145" y="17"/>
                </a:cubicBezTo>
                <a:cubicBezTo>
                  <a:pt x="145" y="18"/>
                  <a:pt x="145" y="18"/>
                  <a:pt x="145" y="19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5" y="19"/>
                  <a:pt x="145" y="19"/>
                  <a:pt x="145" y="20"/>
                </a:cubicBezTo>
                <a:cubicBezTo>
                  <a:pt x="146" y="20"/>
                  <a:pt x="146" y="21"/>
                  <a:pt x="147" y="22"/>
                </a:cubicBezTo>
                <a:cubicBezTo>
                  <a:pt x="147" y="22"/>
                  <a:pt x="148" y="22"/>
                  <a:pt x="148" y="23"/>
                </a:cubicBezTo>
                <a:cubicBezTo>
                  <a:pt x="149" y="23"/>
                  <a:pt x="149" y="23"/>
                  <a:pt x="150" y="24"/>
                </a:cubicBezTo>
                <a:cubicBezTo>
                  <a:pt x="151" y="24"/>
                  <a:pt x="152" y="25"/>
                  <a:pt x="153" y="25"/>
                </a:cubicBezTo>
                <a:cubicBezTo>
                  <a:pt x="154" y="25"/>
                  <a:pt x="155" y="24"/>
                  <a:pt x="157" y="24"/>
                </a:cubicBezTo>
                <a:cubicBezTo>
                  <a:pt x="157" y="24"/>
                  <a:pt x="158" y="23"/>
                  <a:pt x="158" y="23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1" y="20"/>
                  <a:pt x="161" y="19"/>
                  <a:pt x="161" y="19"/>
                </a:cubicBezTo>
                <a:cubicBezTo>
                  <a:pt x="161" y="18"/>
                  <a:pt x="161" y="18"/>
                  <a:pt x="161" y="18"/>
                </a:cubicBezTo>
                <a:cubicBezTo>
                  <a:pt x="162" y="18"/>
                  <a:pt x="162" y="18"/>
                  <a:pt x="162" y="18"/>
                </a:cubicBezTo>
                <a:cubicBezTo>
                  <a:pt x="162" y="17"/>
                  <a:pt x="162" y="16"/>
                  <a:pt x="162" y="15"/>
                </a:cubicBezTo>
                <a:cubicBezTo>
                  <a:pt x="162" y="14"/>
                  <a:pt x="162" y="14"/>
                  <a:pt x="162" y="13"/>
                </a:cubicBezTo>
                <a:cubicBezTo>
                  <a:pt x="162" y="12"/>
                  <a:pt x="161" y="12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0" y="10"/>
                  <a:pt x="160" y="9"/>
                  <a:pt x="159" y="8"/>
                </a:cubicBezTo>
                <a:cubicBezTo>
                  <a:pt x="159" y="8"/>
                  <a:pt x="159" y="8"/>
                  <a:pt x="158" y="7"/>
                </a:cubicBezTo>
                <a:cubicBezTo>
                  <a:pt x="158" y="7"/>
                  <a:pt x="157" y="7"/>
                  <a:pt x="157" y="6"/>
                </a:cubicBezTo>
                <a:cubicBezTo>
                  <a:pt x="156" y="6"/>
                  <a:pt x="155" y="6"/>
                  <a:pt x="155" y="6"/>
                </a:cubicBezTo>
                <a:cubicBezTo>
                  <a:pt x="154" y="6"/>
                  <a:pt x="154" y="6"/>
                  <a:pt x="153" y="6"/>
                </a:cubicBezTo>
                <a:cubicBezTo>
                  <a:pt x="152" y="6"/>
                  <a:pt x="152" y="6"/>
                  <a:pt x="151" y="6"/>
                </a:cubicBezTo>
                <a:cubicBezTo>
                  <a:pt x="150" y="6"/>
                  <a:pt x="149" y="6"/>
                  <a:pt x="149" y="7"/>
                </a:cubicBezTo>
                <a:cubicBezTo>
                  <a:pt x="149" y="7"/>
                  <a:pt x="148" y="7"/>
                  <a:pt x="148" y="7"/>
                </a:cubicBezTo>
                <a:cubicBezTo>
                  <a:pt x="148" y="7"/>
                  <a:pt x="148" y="8"/>
                  <a:pt x="148" y="8"/>
                </a:cubicBezTo>
                <a:cubicBezTo>
                  <a:pt x="147" y="8"/>
                  <a:pt x="146" y="9"/>
                  <a:pt x="145" y="10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2"/>
                </a:cubicBezTo>
                <a:cubicBezTo>
                  <a:pt x="144" y="13"/>
                  <a:pt x="144" y="14"/>
                  <a:pt x="144" y="15"/>
                </a:cubicBezTo>
                <a:close/>
                <a:moveTo>
                  <a:pt x="138" y="15"/>
                </a:moveTo>
                <a:lnTo>
                  <a:pt x="138" y="15"/>
                </a:lnTo>
                <a:cubicBezTo>
                  <a:pt x="138" y="14"/>
                  <a:pt x="139" y="12"/>
                  <a:pt x="13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0"/>
                  <a:pt x="140" y="9"/>
                  <a:pt x="140" y="8"/>
                </a:cubicBezTo>
                <a:cubicBezTo>
                  <a:pt x="141" y="6"/>
                  <a:pt x="142" y="5"/>
                  <a:pt x="143" y="5"/>
                </a:cubicBezTo>
                <a:cubicBezTo>
                  <a:pt x="144" y="4"/>
                  <a:pt x="145" y="3"/>
                  <a:pt x="146" y="2"/>
                </a:cubicBezTo>
                <a:cubicBezTo>
                  <a:pt x="147" y="1"/>
                  <a:pt x="148" y="1"/>
                  <a:pt x="149" y="1"/>
                </a:cubicBezTo>
                <a:cubicBezTo>
                  <a:pt x="151" y="0"/>
                  <a:pt x="152" y="0"/>
                  <a:pt x="153" y="0"/>
                </a:cubicBezTo>
                <a:cubicBezTo>
                  <a:pt x="154" y="0"/>
                  <a:pt x="155" y="0"/>
                  <a:pt x="156" y="0"/>
                </a:cubicBezTo>
                <a:cubicBezTo>
                  <a:pt x="156" y="0"/>
                  <a:pt x="156" y="0"/>
                  <a:pt x="157" y="0"/>
                </a:cubicBezTo>
                <a:cubicBezTo>
                  <a:pt x="157" y="1"/>
                  <a:pt x="158" y="1"/>
                  <a:pt x="159" y="1"/>
                </a:cubicBezTo>
                <a:cubicBezTo>
                  <a:pt x="160" y="2"/>
                  <a:pt x="161" y="2"/>
                  <a:pt x="161" y="3"/>
                </a:cubicBezTo>
                <a:cubicBezTo>
                  <a:pt x="162" y="3"/>
                  <a:pt x="163" y="4"/>
                  <a:pt x="164" y="4"/>
                </a:cubicBezTo>
                <a:lnTo>
                  <a:pt x="164" y="5"/>
                </a:lnTo>
                <a:cubicBezTo>
                  <a:pt x="164" y="5"/>
                  <a:pt x="164" y="5"/>
                  <a:pt x="164" y="5"/>
                </a:cubicBezTo>
                <a:cubicBezTo>
                  <a:pt x="164" y="5"/>
                  <a:pt x="164" y="6"/>
                  <a:pt x="165" y="6"/>
                </a:cubicBezTo>
                <a:cubicBezTo>
                  <a:pt x="165" y="7"/>
                  <a:pt x="166" y="8"/>
                  <a:pt x="167" y="9"/>
                </a:cubicBezTo>
                <a:cubicBezTo>
                  <a:pt x="167" y="10"/>
                  <a:pt x="167" y="11"/>
                  <a:pt x="168" y="12"/>
                </a:cubicBezTo>
                <a:cubicBezTo>
                  <a:pt x="168" y="13"/>
                  <a:pt x="168" y="14"/>
                  <a:pt x="168" y="15"/>
                </a:cubicBezTo>
                <a:cubicBezTo>
                  <a:pt x="168" y="16"/>
                  <a:pt x="168" y="17"/>
                  <a:pt x="168" y="18"/>
                </a:cubicBezTo>
                <a:cubicBezTo>
                  <a:pt x="167" y="19"/>
                  <a:pt x="167" y="20"/>
                  <a:pt x="167" y="21"/>
                </a:cubicBezTo>
                <a:cubicBezTo>
                  <a:pt x="166" y="22"/>
                  <a:pt x="166" y="23"/>
                  <a:pt x="165" y="23"/>
                </a:cubicBezTo>
                <a:cubicBezTo>
                  <a:pt x="165" y="24"/>
                  <a:pt x="164" y="25"/>
                  <a:pt x="164" y="26"/>
                </a:cubicBezTo>
                <a:cubicBezTo>
                  <a:pt x="163" y="26"/>
                  <a:pt x="163" y="26"/>
                  <a:pt x="163" y="26"/>
                </a:cubicBezTo>
                <a:cubicBezTo>
                  <a:pt x="163" y="26"/>
                  <a:pt x="163" y="27"/>
                  <a:pt x="162" y="27"/>
                </a:cubicBezTo>
                <a:cubicBezTo>
                  <a:pt x="161" y="28"/>
                  <a:pt x="160" y="28"/>
                  <a:pt x="159" y="29"/>
                </a:cubicBezTo>
                <a:cubicBezTo>
                  <a:pt x="158" y="29"/>
                  <a:pt x="157" y="30"/>
                  <a:pt x="156" y="30"/>
                </a:cubicBezTo>
                <a:cubicBezTo>
                  <a:pt x="155" y="30"/>
                  <a:pt x="154" y="30"/>
                  <a:pt x="153" y="30"/>
                </a:cubicBezTo>
                <a:cubicBezTo>
                  <a:pt x="152" y="30"/>
                  <a:pt x="151" y="30"/>
                  <a:pt x="150" y="30"/>
                </a:cubicBezTo>
                <a:cubicBezTo>
                  <a:pt x="150" y="30"/>
                  <a:pt x="150" y="30"/>
                  <a:pt x="149" y="30"/>
                </a:cubicBezTo>
                <a:cubicBezTo>
                  <a:pt x="149" y="29"/>
                  <a:pt x="148" y="29"/>
                  <a:pt x="148" y="29"/>
                </a:cubicBezTo>
                <a:cubicBezTo>
                  <a:pt x="147" y="29"/>
                  <a:pt x="146" y="28"/>
                  <a:pt x="145" y="28"/>
                </a:cubicBezTo>
                <a:cubicBezTo>
                  <a:pt x="144" y="27"/>
                  <a:pt x="143" y="26"/>
                  <a:pt x="143" y="26"/>
                </a:cubicBezTo>
                <a:cubicBezTo>
                  <a:pt x="143" y="25"/>
                  <a:pt x="142" y="25"/>
                  <a:pt x="142" y="25"/>
                </a:cubicBezTo>
                <a:cubicBezTo>
                  <a:pt x="142" y="25"/>
                  <a:pt x="142" y="25"/>
                  <a:pt x="142" y="24"/>
                </a:cubicBezTo>
                <a:cubicBezTo>
                  <a:pt x="141" y="23"/>
                  <a:pt x="140" y="22"/>
                  <a:pt x="140" y="21"/>
                </a:cubicBezTo>
                <a:cubicBezTo>
                  <a:pt x="139" y="20"/>
                  <a:pt x="139" y="19"/>
                  <a:pt x="139" y="18"/>
                </a:cubicBezTo>
                <a:cubicBezTo>
                  <a:pt x="139" y="17"/>
                  <a:pt x="138" y="16"/>
                  <a:pt x="138" y="15"/>
                </a:cubicBezTo>
                <a:close/>
                <a:moveTo>
                  <a:pt x="128" y="6"/>
                </a:moveTo>
                <a:lnTo>
                  <a:pt x="124" y="6"/>
                </a:lnTo>
                <a:lnTo>
                  <a:pt x="124" y="13"/>
                </a:lnTo>
                <a:lnTo>
                  <a:pt x="124" y="12"/>
                </a:lnTo>
                <a:lnTo>
                  <a:pt x="125" y="12"/>
                </a:lnTo>
                <a:cubicBezTo>
                  <a:pt x="125" y="11"/>
                  <a:pt x="125" y="11"/>
                  <a:pt x="125" y="11"/>
                </a:cubicBezTo>
                <a:cubicBezTo>
                  <a:pt x="125" y="11"/>
                  <a:pt x="126" y="11"/>
                  <a:pt x="126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1"/>
                  <a:pt x="129" y="11"/>
                  <a:pt x="130" y="11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1" y="10"/>
                  <a:pt x="131" y="10"/>
                  <a:pt x="131" y="9"/>
                </a:cubicBezTo>
                <a:cubicBezTo>
                  <a:pt x="131" y="9"/>
                  <a:pt x="131" y="9"/>
                  <a:pt x="131" y="8"/>
                </a:cubicBezTo>
                <a:cubicBezTo>
                  <a:pt x="131" y="8"/>
                  <a:pt x="131" y="7"/>
                  <a:pt x="130" y="7"/>
                </a:cubicBezTo>
                <a:cubicBezTo>
                  <a:pt x="130" y="6"/>
                  <a:pt x="129" y="6"/>
                  <a:pt x="128" y="6"/>
                </a:cubicBezTo>
                <a:close/>
                <a:moveTo>
                  <a:pt x="124" y="18"/>
                </a:moveTo>
                <a:lnTo>
                  <a:pt x="124" y="20"/>
                </a:lnTo>
                <a:cubicBezTo>
                  <a:pt x="124" y="20"/>
                  <a:pt x="124" y="21"/>
                  <a:pt x="124" y="21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7" y="24"/>
                  <a:pt x="127" y="25"/>
                  <a:pt x="128" y="25"/>
                </a:cubicBezTo>
                <a:cubicBezTo>
                  <a:pt x="128" y="25"/>
                  <a:pt x="129" y="24"/>
                  <a:pt x="129" y="24"/>
                </a:cubicBezTo>
                <a:cubicBezTo>
                  <a:pt x="129" y="24"/>
                  <a:pt x="129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1" y="24"/>
                  <a:pt x="131" y="23"/>
                  <a:pt x="131" y="23"/>
                </a:cubicBezTo>
                <a:cubicBezTo>
                  <a:pt x="131" y="23"/>
                  <a:pt x="132" y="23"/>
                  <a:pt x="132" y="22"/>
                </a:cubicBezTo>
                <a:cubicBezTo>
                  <a:pt x="132" y="22"/>
                  <a:pt x="132" y="21"/>
                  <a:pt x="132" y="20"/>
                </a:cubicBezTo>
                <a:cubicBezTo>
                  <a:pt x="132" y="20"/>
                  <a:pt x="132" y="20"/>
                  <a:pt x="132" y="19"/>
                </a:cubicBezTo>
                <a:cubicBezTo>
                  <a:pt x="132" y="19"/>
                  <a:pt x="132" y="19"/>
                  <a:pt x="132" y="18"/>
                </a:cubicBezTo>
                <a:cubicBezTo>
                  <a:pt x="132" y="18"/>
                  <a:pt x="132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7"/>
                  <a:pt x="131" y="17"/>
                  <a:pt x="130" y="17"/>
                </a:cubicBezTo>
                <a:cubicBezTo>
                  <a:pt x="130" y="17"/>
                  <a:pt x="129" y="16"/>
                  <a:pt x="129" y="16"/>
                </a:cubicBezTo>
                <a:cubicBezTo>
                  <a:pt x="129" y="16"/>
                  <a:pt x="128" y="16"/>
                  <a:pt x="128" y="16"/>
                </a:cubicBezTo>
                <a:cubicBezTo>
                  <a:pt x="126" y="16"/>
                  <a:pt x="125" y="17"/>
                  <a:pt x="125" y="17"/>
                </a:cubicBezTo>
                <a:lnTo>
                  <a:pt x="124" y="18"/>
                </a:lnTo>
                <a:close/>
                <a:moveTo>
                  <a:pt x="128" y="0"/>
                </a:moveTo>
                <a:cubicBezTo>
                  <a:pt x="129" y="0"/>
                  <a:pt x="129" y="1"/>
                  <a:pt x="130" y="1"/>
                </a:cubicBezTo>
                <a:cubicBezTo>
                  <a:pt x="131" y="1"/>
                  <a:pt x="132" y="1"/>
                  <a:pt x="132" y="1"/>
                </a:cubicBezTo>
                <a:cubicBezTo>
                  <a:pt x="133" y="2"/>
                  <a:pt x="134" y="2"/>
                  <a:pt x="134" y="2"/>
                </a:cubicBezTo>
                <a:cubicBezTo>
                  <a:pt x="135" y="3"/>
                  <a:pt x="135" y="3"/>
                  <a:pt x="135" y="4"/>
                </a:cubicBezTo>
                <a:cubicBezTo>
                  <a:pt x="136" y="5"/>
                  <a:pt x="136" y="5"/>
                  <a:pt x="136" y="6"/>
                </a:cubicBezTo>
                <a:cubicBezTo>
                  <a:pt x="136" y="6"/>
                  <a:pt x="137" y="7"/>
                  <a:pt x="137" y="8"/>
                </a:cubicBezTo>
                <a:cubicBezTo>
                  <a:pt x="137" y="8"/>
                  <a:pt x="136" y="9"/>
                  <a:pt x="136" y="10"/>
                </a:cubicBezTo>
                <a:cubicBezTo>
                  <a:pt x="136" y="11"/>
                  <a:pt x="136" y="11"/>
                  <a:pt x="136" y="12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5" y="12"/>
                  <a:pt x="135" y="12"/>
                  <a:pt x="135" y="13"/>
                </a:cubicBezTo>
                <a:cubicBezTo>
                  <a:pt x="135" y="13"/>
                  <a:pt x="135" y="13"/>
                  <a:pt x="134" y="13"/>
                </a:cubicBezTo>
                <a:lnTo>
                  <a:pt x="135" y="13"/>
                </a:lnTo>
                <a:cubicBezTo>
                  <a:pt x="135" y="14"/>
                  <a:pt x="135" y="14"/>
                  <a:pt x="136" y="14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7" y="16"/>
                  <a:pt x="137" y="16"/>
                  <a:pt x="137" y="17"/>
                </a:cubicBezTo>
                <a:cubicBezTo>
                  <a:pt x="137" y="18"/>
                  <a:pt x="138" y="18"/>
                  <a:pt x="138" y="18"/>
                </a:cubicBezTo>
                <a:cubicBezTo>
                  <a:pt x="138" y="18"/>
                  <a:pt x="138" y="19"/>
                  <a:pt x="138" y="19"/>
                </a:cubicBezTo>
                <a:cubicBezTo>
                  <a:pt x="138" y="20"/>
                  <a:pt x="138" y="20"/>
                  <a:pt x="138" y="21"/>
                </a:cubicBezTo>
                <a:cubicBezTo>
                  <a:pt x="138" y="22"/>
                  <a:pt x="138" y="22"/>
                  <a:pt x="138" y="23"/>
                </a:cubicBezTo>
                <a:cubicBezTo>
                  <a:pt x="137" y="24"/>
                  <a:pt x="137" y="25"/>
                  <a:pt x="137" y="25"/>
                </a:cubicBezTo>
                <a:cubicBezTo>
                  <a:pt x="136" y="26"/>
                  <a:pt x="136" y="27"/>
                  <a:pt x="135" y="27"/>
                </a:cubicBezTo>
                <a:cubicBezTo>
                  <a:pt x="135" y="28"/>
                  <a:pt x="134" y="28"/>
                  <a:pt x="133" y="29"/>
                </a:cubicBezTo>
                <a:cubicBezTo>
                  <a:pt x="133" y="29"/>
                  <a:pt x="132" y="30"/>
                  <a:pt x="131" y="30"/>
                </a:cubicBezTo>
                <a:cubicBezTo>
                  <a:pt x="130" y="30"/>
                  <a:pt x="129" y="30"/>
                  <a:pt x="128" y="30"/>
                </a:cubicBezTo>
                <a:cubicBezTo>
                  <a:pt x="127" y="30"/>
                  <a:pt x="126" y="30"/>
                  <a:pt x="125" y="30"/>
                </a:cubicBezTo>
                <a:cubicBezTo>
                  <a:pt x="124" y="30"/>
                  <a:pt x="124" y="29"/>
                  <a:pt x="123" y="29"/>
                </a:cubicBezTo>
                <a:cubicBezTo>
                  <a:pt x="123" y="29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27"/>
                  <a:pt x="120" y="26"/>
                  <a:pt x="119" y="25"/>
                </a:cubicBezTo>
                <a:cubicBezTo>
                  <a:pt x="119" y="25"/>
                  <a:pt x="119" y="24"/>
                  <a:pt x="119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2"/>
                  <a:pt x="118" y="21"/>
                  <a:pt x="118" y="20"/>
                </a:cubicBezTo>
                <a:lnTo>
                  <a:pt x="118" y="2"/>
                </a:lnTo>
                <a:lnTo>
                  <a:pt x="118" y="0"/>
                </a:lnTo>
                <a:lnTo>
                  <a:pt x="119" y="0"/>
                </a:lnTo>
                <a:lnTo>
                  <a:pt x="128" y="0"/>
                </a:lnTo>
                <a:close/>
                <a:moveTo>
                  <a:pt x="89" y="0"/>
                </a:moveTo>
                <a:lnTo>
                  <a:pt x="93" y="0"/>
                </a:lnTo>
                <a:lnTo>
                  <a:pt x="94" y="0"/>
                </a:lnTo>
                <a:lnTo>
                  <a:pt x="94" y="2"/>
                </a:lnTo>
                <a:lnTo>
                  <a:pt x="94" y="12"/>
                </a:lnTo>
                <a:lnTo>
                  <a:pt x="94" y="11"/>
                </a:lnTo>
                <a:cubicBezTo>
                  <a:pt x="94" y="11"/>
                  <a:pt x="94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1"/>
                  <a:pt x="96" y="10"/>
                  <a:pt x="96" y="10"/>
                </a:cubicBezTo>
                <a:lnTo>
                  <a:pt x="97" y="10"/>
                </a:ln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8" y="10"/>
                  <a:pt x="98" y="10"/>
                  <a:pt x="99" y="10"/>
                </a:cubicBezTo>
                <a:cubicBezTo>
                  <a:pt x="100" y="10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11"/>
                  <a:pt x="103" y="11"/>
                  <a:pt x="104" y="11"/>
                </a:cubicBezTo>
                <a:cubicBezTo>
                  <a:pt x="104" y="11"/>
                  <a:pt x="104" y="12"/>
                  <a:pt x="104" y="12"/>
                </a:cubicBezTo>
                <a:cubicBezTo>
                  <a:pt x="104" y="12"/>
                  <a:pt x="105" y="12"/>
                  <a:pt x="105" y="12"/>
                </a:cubicBezTo>
                <a:cubicBezTo>
                  <a:pt x="106" y="13"/>
                  <a:pt x="106" y="14"/>
                  <a:pt x="107" y="15"/>
                </a:cubicBezTo>
                <a:cubicBezTo>
                  <a:pt x="107" y="15"/>
                  <a:pt x="107" y="15"/>
                  <a:pt x="107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8"/>
                  <a:pt x="108" y="19"/>
                  <a:pt x="108" y="20"/>
                </a:cubicBezTo>
                <a:cubicBezTo>
                  <a:pt x="108" y="21"/>
                  <a:pt x="108" y="22"/>
                  <a:pt x="108" y="23"/>
                </a:cubicBezTo>
                <a:cubicBezTo>
                  <a:pt x="108" y="24"/>
                  <a:pt x="108" y="24"/>
                  <a:pt x="107" y="25"/>
                </a:cubicBezTo>
                <a:cubicBezTo>
                  <a:pt x="107" y="25"/>
                  <a:pt x="107" y="25"/>
                  <a:pt x="107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7"/>
                  <a:pt x="105" y="28"/>
                  <a:pt x="104" y="29"/>
                </a:cubicBezTo>
                <a:cubicBezTo>
                  <a:pt x="103" y="29"/>
                  <a:pt x="102" y="30"/>
                  <a:pt x="101" y="30"/>
                </a:cubicBezTo>
                <a:cubicBezTo>
                  <a:pt x="101" y="30"/>
                  <a:pt x="100" y="30"/>
                  <a:pt x="99" y="30"/>
                </a:cubicBezTo>
                <a:cubicBezTo>
                  <a:pt x="98" y="30"/>
                  <a:pt x="97" y="30"/>
                  <a:pt x="96" y="30"/>
                </a:cubicBezTo>
                <a:cubicBezTo>
                  <a:pt x="95" y="30"/>
                  <a:pt x="94" y="29"/>
                  <a:pt x="93" y="29"/>
                </a:cubicBezTo>
                <a:cubicBezTo>
                  <a:pt x="93" y="28"/>
                  <a:pt x="92" y="28"/>
                  <a:pt x="91" y="27"/>
                </a:cubicBezTo>
                <a:cubicBezTo>
                  <a:pt x="91" y="27"/>
                  <a:pt x="90" y="26"/>
                  <a:pt x="90" y="25"/>
                </a:cubicBezTo>
                <a:cubicBezTo>
                  <a:pt x="89" y="25"/>
                  <a:pt x="89" y="24"/>
                  <a:pt x="89" y="24"/>
                </a:cubicBezTo>
                <a:cubicBezTo>
                  <a:pt x="89" y="23"/>
                  <a:pt x="89" y="23"/>
                  <a:pt x="88" y="22"/>
                </a:cubicBezTo>
                <a:cubicBezTo>
                  <a:pt x="88" y="21"/>
                  <a:pt x="88" y="20"/>
                  <a:pt x="88" y="19"/>
                </a:cubicBezTo>
                <a:lnTo>
                  <a:pt x="88" y="2"/>
                </a:lnTo>
                <a:lnTo>
                  <a:pt x="88" y="0"/>
                </a:lnTo>
                <a:lnTo>
                  <a:pt x="89" y="0"/>
                </a:lnTo>
                <a:close/>
                <a:moveTo>
                  <a:pt x="94" y="18"/>
                </a:moveTo>
                <a:lnTo>
                  <a:pt x="94" y="20"/>
                </a:lnTo>
                <a:cubicBezTo>
                  <a:pt x="94" y="20"/>
                  <a:pt x="94" y="21"/>
                  <a:pt x="94" y="21"/>
                </a:cubicBezTo>
                <a:cubicBezTo>
                  <a:pt x="94" y="22"/>
                  <a:pt x="94" y="22"/>
                  <a:pt x="95" y="22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6" y="24"/>
                  <a:pt x="96" y="24"/>
                </a:cubicBezTo>
                <a:cubicBezTo>
                  <a:pt x="96" y="24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8" y="25"/>
                  <a:pt x="99" y="25"/>
                </a:cubicBezTo>
                <a:cubicBezTo>
                  <a:pt x="99" y="25"/>
                  <a:pt x="100" y="24"/>
                  <a:pt x="100" y="24"/>
                </a:cubicBezTo>
                <a:cubicBezTo>
                  <a:pt x="100" y="24"/>
                  <a:pt x="101" y="24"/>
                  <a:pt x="101" y="24"/>
                </a:cubicBezTo>
                <a:cubicBezTo>
                  <a:pt x="101" y="24"/>
                  <a:pt x="101" y="24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2"/>
                </a:cubicBezTo>
                <a:cubicBezTo>
                  <a:pt x="102" y="22"/>
                  <a:pt x="103" y="21"/>
                  <a:pt x="103" y="20"/>
                </a:cubicBezTo>
                <a:cubicBezTo>
                  <a:pt x="103" y="20"/>
                  <a:pt x="103" y="20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18"/>
                  <a:pt x="102" y="18"/>
                </a:cubicBezTo>
                <a:cubicBezTo>
                  <a:pt x="102" y="18"/>
                  <a:pt x="102" y="18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6"/>
                  <a:pt x="100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7" y="16"/>
                  <a:pt x="96" y="16"/>
                  <a:pt x="95" y="17"/>
                </a:cubicBezTo>
                <a:lnTo>
                  <a:pt x="94" y="18"/>
                </a:lnTo>
                <a:close/>
                <a:moveTo>
                  <a:pt x="110" y="29"/>
                </a:moveTo>
                <a:lnTo>
                  <a:pt x="110" y="2"/>
                </a:lnTo>
                <a:lnTo>
                  <a:pt x="110" y="0"/>
                </a:lnTo>
                <a:lnTo>
                  <a:pt x="111" y="0"/>
                </a:lnTo>
                <a:lnTo>
                  <a:pt x="115" y="0"/>
                </a:lnTo>
                <a:lnTo>
                  <a:pt x="116" y="0"/>
                </a:lnTo>
                <a:lnTo>
                  <a:pt x="116" y="2"/>
                </a:lnTo>
                <a:lnTo>
                  <a:pt x="116" y="29"/>
                </a:lnTo>
                <a:lnTo>
                  <a:pt x="116" y="30"/>
                </a:lnTo>
                <a:lnTo>
                  <a:pt x="115" y="30"/>
                </a:lnTo>
                <a:lnTo>
                  <a:pt x="111" y="30"/>
                </a:lnTo>
                <a:lnTo>
                  <a:pt x="110" y="30"/>
                </a:lnTo>
                <a:lnTo>
                  <a:pt x="110" y="29"/>
                </a:lnTo>
                <a:close/>
                <a:moveTo>
                  <a:pt x="65" y="29"/>
                </a:moveTo>
                <a:lnTo>
                  <a:pt x="65" y="2"/>
                </a:lnTo>
                <a:lnTo>
                  <a:pt x="65" y="0"/>
                </a:lnTo>
                <a:lnTo>
                  <a:pt x="66" y="0"/>
                </a:lnTo>
                <a:lnTo>
                  <a:pt x="70" y="0"/>
                </a:lnTo>
                <a:lnTo>
                  <a:pt x="71" y="0"/>
                </a:lnTo>
                <a:lnTo>
                  <a:pt x="71" y="2"/>
                </a:lnTo>
                <a:lnTo>
                  <a:pt x="71" y="12"/>
                </a:lnTo>
                <a:lnTo>
                  <a:pt x="80" y="12"/>
                </a:lnTo>
                <a:lnTo>
                  <a:pt x="80" y="2"/>
                </a:lnTo>
                <a:lnTo>
                  <a:pt x="80" y="0"/>
                </a:lnTo>
                <a:lnTo>
                  <a:pt x="81" y="0"/>
                </a:lnTo>
                <a:lnTo>
                  <a:pt x="85" y="0"/>
                </a:lnTo>
                <a:lnTo>
                  <a:pt x="86" y="0"/>
                </a:lnTo>
                <a:lnTo>
                  <a:pt x="86" y="2"/>
                </a:lnTo>
                <a:lnTo>
                  <a:pt x="86" y="29"/>
                </a:lnTo>
                <a:lnTo>
                  <a:pt x="86" y="30"/>
                </a:lnTo>
                <a:lnTo>
                  <a:pt x="85" y="30"/>
                </a:lnTo>
                <a:lnTo>
                  <a:pt x="81" y="30"/>
                </a:lnTo>
                <a:lnTo>
                  <a:pt x="80" y="30"/>
                </a:lnTo>
                <a:lnTo>
                  <a:pt x="80" y="29"/>
                </a:lnTo>
                <a:lnTo>
                  <a:pt x="80" y="17"/>
                </a:lnTo>
                <a:lnTo>
                  <a:pt x="71" y="17"/>
                </a:lnTo>
                <a:lnTo>
                  <a:pt x="71" y="29"/>
                </a:lnTo>
                <a:lnTo>
                  <a:pt x="71" y="30"/>
                </a:lnTo>
                <a:lnTo>
                  <a:pt x="70" y="30"/>
                </a:lnTo>
                <a:lnTo>
                  <a:pt x="66" y="30"/>
                </a:lnTo>
                <a:lnTo>
                  <a:pt x="65" y="30"/>
                </a:lnTo>
                <a:lnTo>
                  <a:pt x="65" y="29"/>
                </a:lnTo>
                <a:close/>
                <a:moveTo>
                  <a:pt x="39" y="24"/>
                </a:moveTo>
                <a:lnTo>
                  <a:pt x="40" y="24"/>
                </a:lnTo>
                <a:cubicBezTo>
                  <a:pt x="41" y="24"/>
                  <a:pt x="42" y="23"/>
                  <a:pt x="43" y="23"/>
                </a:cubicBezTo>
                <a:cubicBezTo>
                  <a:pt x="43" y="22"/>
                  <a:pt x="43" y="22"/>
                  <a:pt x="43" y="21"/>
                </a:cubicBezTo>
                <a:lnTo>
                  <a:pt x="43" y="12"/>
                </a:lnTo>
                <a:cubicBezTo>
                  <a:pt x="43" y="10"/>
                  <a:pt x="44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4" y="6"/>
                  <a:pt x="45" y="5"/>
                </a:cubicBezTo>
                <a:cubicBezTo>
                  <a:pt x="45" y="5"/>
                  <a:pt x="46" y="4"/>
                  <a:pt x="46" y="3"/>
                </a:cubicBezTo>
                <a:cubicBezTo>
                  <a:pt x="47" y="2"/>
                  <a:pt x="47" y="2"/>
                  <a:pt x="48" y="1"/>
                </a:cubicBezTo>
                <a:cubicBezTo>
                  <a:pt x="48" y="1"/>
                  <a:pt x="49" y="1"/>
                  <a:pt x="49" y="1"/>
                </a:cubicBezTo>
                <a:cubicBezTo>
                  <a:pt x="49" y="1"/>
                  <a:pt x="49" y="1"/>
                  <a:pt x="50" y="1"/>
                </a:cubicBezTo>
                <a:cubicBezTo>
                  <a:pt x="51" y="0"/>
                  <a:pt x="52" y="0"/>
                  <a:pt x="53" y="0"/>
                </a:cubicBezTo>
                <a:cubicBezTo>
                  <a:pt x="54" y="0"/>
                  <a:pt x="55" y="0"/>
                  <a:pt x="55" y="0"/>
                </a:cubicBezTo>
                <a:cubicBezTo>
                  <a:pt x="56" y="0"/>
                  <a:pt x="57" y="1"/>
                  <a:pt x="57" y="1"/>
                </a:cubicBezTo>
                <a:cubicBezTo>
                  <a:pt x="58" y="1"/>
                  <a:pt x="58" y="1"/>
                  <a:pt x="59" y="2"/>
                </a:cubicBezTo>
                <a:cubicBezTo>
                  <a:pt x="59" y="2"/>
                  <a:pt x="60" y="3"/>
                  <a:pt x="60" y="3"/>
                </a:cubicBezTo>
                <a:cubicBezTo>
                  <a:pt x="61" y="4"/>
                  <a:pt x="61" y="4"/>
                  <a:pt x="62" y="5"/>
                </a:cubicBezTo>
                <a:cubicBezTo>
                  <a:pt x="62" y="5"/>
                  <a:pt x="62" y="6"/>
                  <a:pt x="62" y="7"/>
                </a:cubicBezTo>
                <a:cubicBezTo>
                  <a:pt x="63" y="8"/>
                  <a:pt x="63" y="8"/>
                  <a:pt x="63" y="9"/>
                </a:cubicBezTo>
                <a:cubicBezTo>
                  <a:pt x="63" y="10"/>
                  <a:pt x="63" y="11"/>
                  <a:pt x="63" y="12"/>
                </a:cubicBezTo>
                <a:lnTo>
                  <a:pt x="63" y="29"/>
                </a:lnTo>
                <a:lnTo>
                  <a:pt x="63" y="30"/>
                </a:lnTo>
                <a:lnTo>
                  <a:pt x="62" y="30"/>
                </a:lnTo>
                <a:lnTo>
                  <a:pt x="58" y="30"/>
                </a:lnTo>
                <a:lnTo>
                  <a:pt x="57" y="30"/>
                </a:lnTo>
                <a:lnTo>
                  <a:pt x="57" y="29"/>
                </a:lnTo>
                <a:lnTo>
                  <a:pt x="57" y="12"/>
                </a:lnTo>
                <a:cubicBezTo>
                  <a:pt x="57" y="10"/>
                  <a:pt x="57" y="8"/>
                  <a:pt x="56" y="7"/>
                </a:cubicBezTo>
                <a:cubicBezTo>
                  <a:pt x="56" y="6"/>
                  <a:pt x="55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8"/>
                  <a:pt x="50" y="8"/>
                  <a:pt x="50" y="8"/>
                </a:cubicBezTo>
                <a:cubicBezTo>
                  <a:pt x="49" y="9"/>
                  <a:pt x="49" y="10"/>
                  <a:pt x="49" y="12"/>
                </a:cubicBezTo>
                <a:lnTo>
                  <a:pt x="49" y="21"/>
                </a:ln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8" y="25"/>
                  <a:pt x="48" y="26"/>
                </a:cubicBezTo>
                <a:cubicBezTo>
                  <a:pt x="47" y="27"/>
                  <a:pt x="47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2" y="29"/>
                </a:cubicBezTo>
                <a:cubicBezTo>
                  <a:pt x="41" y="30"/>
                  <a:pt x="40" y="30"/>
                  <a:pt x="40" y="30"/>
                </a:cubicBezTo>
                <a:lnTo>
                  <a:pt x="38" y="30"/>
                </a:lnTo>
                <a:lnTo>
                  <a:pt x="37" y="30"/>
                </a:lnTo>
                <a:lnTo>
                  <a:pt x="33" y="30"/>
                </a:lnTo>
                <a:cubicBezTo>
                  <a:pt x="32" y="30"/>
                  <a:pt x="30" y="29"/>
                  <a:pt x="29" y="29"/>
                </a:cubicBezTo>
                <a:cubicBezTo>
                  <a:pt x="28" y="29"/>
                  <a:pt x="26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4" y="26"/>
                  <a:pt x="24" y="25"/>
                </a:cubicBezTo>
                <a:cubicBezTo>
                  <a:pt x="23" y="24"/>
                  <a:pt x="23" y="22"/>
                  <a:pt x="23" y="19"/>
                </a:cubicBez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lnTo>
                  <a:pt x="37" y="0"/>
                </a:lnTo>
                <a:lnTo>
                  <a:pt x="38" y="0"/>
                </a:lnTo>
                <a:lnTo>
                  <a:pt x="38" y="2"/>
                </a:lnTo>
                <a:lnTo>
                  <a:pt x="38" y="5"/>
                </a:lnTo>
                <a:lnTo>
                  <a:pt x="38" y="6"/>
                </a:lnTo>
                <a:lnTo>
                  <a:pt x="37" y="6"/>
                </a:lnTo>
                <a:lnTo>
                  <a:pt x="29" y="6"/>
                </a:lnTo>
                <a:lnTo>
                  <a:pt x="29" y="12"/>
                </a:lnTo>
                <a:lnTo>
                  <a:pt x="36" y="12"/>
                </a:lnTo>
                <a:lnTo>
                  <a:pt x="38" y="12"/>
                </a:lnTo>
                <a:lnTo>
                  <a:pt x="38" y="13"/>
                </a:lnTo>
                <a:lnTo>
                  <a:pt x="38" y="16"/>
                </a:lnTo>
                <a:lnTo>
                  <a:pt x="38" y="17"/>
                </a:lnTo>
                <a:lnTo>
                  <a:pt x="36" y="17"/>
                </a:lnTo>
                <a:lnTo>
                  <a:pt x="29" y="17"/>
                </a:lnTo>
                <a:lnTo>
                  <a:pt x="29" y="20"/>
                </a:lnTo>
                <a:cubicBezTo>
                  <a:pt x="29" y="21"/>
                  <a:pt x="29" y="21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3"/>
                  <a:pt x="30" y="23"/>
                </a:cubicBezTo>
                <a:cubicBezTo>
                  <a:pt x="30" y="23"/>
                  <a:pt x="30" y="24"/>
                  <a:pt x="31" y="24"/>
                </a:cubicBezTo>
                <a:cubicBezTo>
                  <a:pt x="31" y="24"/>
                  <a:pt x="32" y="24"/>
                  <a:pt x="33" y="24"/>
                </a:cubicBezTo>
                <a:lnTo>
                  <a:pt x="37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6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 dirty="0"/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598886" y="6350"/>
            <a:ext cx="275717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rgbClr val="E4E4E4"/>
                </a:solidFill>
                <a:cs typeface="+mn-cs"/>
              </a:rPr>
              <a:t>We trust in</a:t>
            </a:r>
            <a:endParaRPr lang="ru-RU" sz="1350" dirty="0">
              <a:solidFill>
                <a:srgbClr val="E4E4E4"/>
              </a:solidFill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gradFill flip="none" rotWithShape="1">
            <a:gsLst>
              <a:gs pos="80000">
                <a:srgbClr val="5B9BD5">
                  <a:lumMod val="7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  <a:alpha val="99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" y="60328"/>
            <a:ext cx="341709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7916" y="84138"/>
            <a:ext cx="195470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350" b="1" dirty="0">
                <a:solidFill>
                  <a:srgbClr val="FFFFFF"/>
                </a:solidFill>
              </a:rPr>
              <a:t>ЧЕЛНЫВОДОКАНАЛ</a:t>
            </a:r>
            <a:endParaRPr lang="ru-RU" altLang="ru-RU" sz="1350" dirty="0"/>
          </a:p>
        </p:txBody>
      </p:sp>
    </p:spTree>
    <p:extLst>
      <p:ext uri="{BB962C8B-B14F-4D97-AF65-F5344CB8AC3E}">
        <p14:creationId xmlns:p14="http://schemas.microsoft.com/office/powerpoint/2010/main" val="14991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8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922" algn="l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6922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57" y="500834"/>
            <a:ext cx="6880910" cy="131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2977" tIns="31489" rIns="62977" bIns="31489" anchor="b">
            <a:sp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rgbClr val="00458E"/>
                </a:solidFill>
                <a:cs typeface="Arial" pitchFamily="34" charset="0"/>
              </a:rPr>
              <a:t>Формирование инвестиционной программы </a:t>
            </a:r>
          </a:p>
          <a:p>
            <a:pPr algn="ctr">
              <a:defRPr/>
            </a:pPr>
            <a:r>
              <a:rPr lang="ru-RU" sz="2700" b="1" dirty="0" smtClean="0">
                <a:solidFill>
                  <a:srgbClr val="00458E"/>
                </a:solidFill>
                <a:cs typeface="Arial" pitchFamily="34" charset="0"/>
              </a:rPr>
              <a:t>ООО «ЧЕЛНЫВОДОКАНАЛ»</a:t>
            </a:r>
            <a:endParaRPr lang="ru-RU" sz="2700" b="1" dirty="0">
              <a:solidFill>
                <a:srgbClr val="00458E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9670" y="6671296"/>
            <a:ext cx="561675" cy="18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2977" tIns="31489" rIns="62977" bIns="31489" anchor="b">
            <a:spAutoFit/>
          </a:bodyPr>
          <a:lstStyle/>
          <a:p>
            <a:pPr algn="ctr">
              <a:defRPr/>
            </a:pPr>
            <a:r>
              <a:rPr lang="ru-RU" sz="800" b="1" dirty="0" smtClean="0">
                <a:solidFill>
                  <a:srgbClr val="00458E"/>
                </a:solidFill>
                <a:cs typeface="Arial" pitchFamily="34" charset="0"/>
              </a:rPr>
              <a:t>2022г</a:t>
            </a:r>
            <a:endParaRPr lang="ru-RU" sz="800" b="1" dirty="0">
              <a:solidFill>
                <a:srgbClr val="00458E"/>
              </a:solidFill>
              <a:cs typeface="Arial" pitchFamily="34" charset="0"/>
            </a:endParaRPr>
          </a:p>
        </p:txBody>
      </p:sp>
      <p:pic>
        <p:nvPicPr>
          <p:cNvPr id="4" name="Picture 2" descr="C:\Users\InchinaLI\Desktop\DSC_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88" y="1810922"/>
            <a:ext cx="6192047" cy="36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5731"/>
              </p:ext>
            </p:extLst>
          </p:nvPr>
        </p:nvGraphicFramePr>
        <p:xfrm>
          <a:off x="201168" y="5778956"/>
          <a:ext cx="8677656" cy="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419">
                  <a:extLst>
                    <a:ext uri="{9D8B030D-6E8A-4147-A177-3AD203B41FA5}">
                      <a16:colId xmlns:a16="http://schemas.microsoft.com/office/drawing/2014/main" val="1335701430"/>
                    </a:ext>
                  </a:extLst>
                </a:gridCol>
                <a:gridCol w="4339237">
                  <a:extLst>
                    <a:ext uri="{9D8B030D-6E8A-4147-A177-3AD203B41FA5}">
                      <a16:colId xmlns:a16="http://schemas.microsoft.com/office/drawing/2014/main" val="1633833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Заместитель генерального директора 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исполнительный директор                           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Нугуманов Джамиль Хафизович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90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352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619922" y="123279"/>
            <a:ext cx="422397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6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осадков ПРОС. Иловые карты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77496" y="606232"/>
            <a:ext cx="7684852" cy="4670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637" y="5526453"/>
            <a:ext cx="601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иловых карт осадком составляет 80%.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работающем ЦМОО иловых карт хватит до 2026г.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остановки ЦМОО свободных карт хватит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4437" y="1435608"/>
            <a:ext cx="2525401" cy="2715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8523" y="2017775"/>
            <a:ext cx="384048" cy="219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31910" y="1602986"/>
            <a:ext cx="203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  <a:endParaRPr lang="ru-RU" sz="1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81679" y="1942223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пустые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84121" y="2459569"/>
            <a:ext cx="384048" cy="219456"/>
          </a:xfrm>
          <a:prstGeom prst="rect">
            <a:avLst/>
          </a:prstGeom>
          <a:solidFill>
            <a:srgbClr val="23D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D6E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7277" y="2384844"/>
            <a:ext cx="1586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сейчас</a:t>
            </a:r>
            <a:endParaRPr lang="ru-RU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93005" y="2771599"/>
            <a:ext cx="1057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заполненные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19595" y="3250148"/>
            <a:ext cx="2120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заполненные площадки осушки и обеззараживания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94487" y="2871053"/>
            <a:ext cx="384048" cy="219456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D6E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94487" y="3355144"/>
            <a:ext cx="384048" cy="2194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D6E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4850" y="1352550"/>
            <a:ext cx="120015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89100" y="1435608"/>
            <a:ext cx="488950" cy="348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2091" y="1379146"/>
            <a:ext cx="195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осушки и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обеззараживания осадков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56036" y="3306609"/>
            <a:ext cx="558801" cy="348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19537" y="2699856"/>
            <a:ext cx="558801" cy="348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14007" y="1002488"/>
            <a:ext cx="558801" cy="348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41387" y="1009231"/>
            <a:ext cx="8931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 А-Б</a:t>
            </a:r>
          </a:p>
          <a:p>
            <a:pPr algn="ctr"/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карт</a:t>
            </a:r>
            <a:endParaRPr lang="ru-RU" sz="11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14475" y="2859920"/>
            <a:ext cx="8883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 В-Г</a:t>
            </a:r>
          </a:p>
          <a:p>
            <a:pPr algn="ctr"/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карт</a:t>
            </a:r>
            <a:endParaRPr lang="ru-RU" sz="11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89100" y="4068907"/>
            <a:ext cx="8996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 Д-Е</a:t>
            </a:r>
          </a:p>
          <a:p>
            <a:pPr algn="ctr"/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карт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10036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8" y="698485"/>
            <a:ext cx="8797337" cy="51089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4094284" y="100316"/>
            <a:ext cx="504971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6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сжигания осадков сточных вод INEVA</a:t>
            </a:r>
          </a:p>
        </p:txBody>
      </p:sp>
    </p:spTree>
    <p:extLst>
      <p:ext uri="{BB962C8B-B14F-4D97-AF65-F5344CB8AC3E}">
        <p14:creationId xmlns:p14="http://schemas.microsoft.com/office/powerpoint/2010/main" val="3782490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166237" y="0"/>
            <a:ext cx="3977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 механического обезвоживания осадков. </a:t>
            </a:r>
          </a:p>
          <a:p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Обезвоживание сточных вод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5" y="1087694"/>
            <a:ext cx="3552569" cy="266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006" y="657603"/>
            <a:ext cx="3998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Центрифуги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 58-422 немецкой фирмы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Hiller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45" y="1087694"/>
            <a:ext cx="4531490" cy="26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5645" y="657602"/>
            <a:ext cx="4229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Сгустители ила СГ-20(Д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ООО НПФ «ЭКОТОН» </a:t>
            </a:r>
            <a:endParaRPr lang="ru-RU" sz="1400" b="1" dirty="0"/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5" y="4399501"/>
            <a:ext cx="3290375" cy="230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749603"/>
            <a:ext cx="449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2D2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Центрифуга </a:t>
            </a:r>
            <a:r>
              <a:rPr lang="en-US" altLang="ru-RU" sz="1400" b="1" dirty="0">
                <a:solidFill>
                  <a:srgbClr val="2D2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Decanter prime 6000</a:t>
            </a:r>
            <a:r>
              <a:rPr lang="ru-RU" altLang="ru-RU" sz="1400" b="1" dirty="0">
                <a:solidFill>
                  <a:srgbClr val="2D2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 компании </a:t>
            </a:r>
            <a:r>
              <a:rPr lang="en-US" altLang="ru-RU" sz="1400" b="1" dirty="0">
                <a:solidFill>
                  <a:srgbClr val="2D2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«GEA </a:t>
            </a:r>
            <a:r>
              <a:rPr lang="en-US" altLang="ru-RU" sz="1400" b="1" dirty="0" err="1">
                <a:solidFill>
                  <a:srgbClr val="2D2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Westfalia</a:t>
            </a:r>
            <a:r>
              <a:rPr lang="en-US" altLang="ru-RU" sz="1400" b="1" dirty="0">
                <a:solidFill>
                  <a:srgbClr val="2D2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Separator Group GmbH</a:t>
            </a:r>
            <a:r>
              <a:rPr lang="en-US" altLang="ru-RU" sz="1400" b="1" dirty="0" smtClean="0">
                <a:solidFill>
                  <a:srgbClr val="2D2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/>
          </a:p>
        </p:txBody>
      </p:sp>
      <p:pic>
        <p:nvPicPr>
          <p:cNvPr id="1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57" y="4161289"/>
            <a:ext cx="4401978" cy="25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19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9493" y="857250"/>
            <a:ext cx="131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Выводы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93806"/>
            <a:ext cx="890874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вышеуказанного, можно сделать выводы о том, что наиболее оптимальным и эффективным вариантом обработки осадков сточных вод, является сжигание.</a:t>
            </a:r>
          </a:p>
          <a:p>
            <a:pPr indent="33337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объема осадков после сжигания</a:t>
            </a: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транспортных затрат</a:t>
            </a: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тепловой энергии</a:t>
            </a: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электроэнергии</a:t>
            </a: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площадей для складирования</a:t>
            </a: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предварительной сушки осадка, что значительно снижает стоимость комплекса оборудования и затрат на его эксплуатацию</a:t>
            </a: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756" indent="200025" algn="just">
              <a:buFont typeface="Wingdings" panose="05000000000000000000" pitchFamily="2" charset="2"/>
              <a:buChar char="q"/>
              <a:tabLst>
                <a:tab pos="335756" algn="l"/>
                <a:tab pos="47148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камеры дожигания дымовых газов, позволяет обеспечить практическое отсутствие в дымовых газах опаснейших экотоксикантов – диоксинов и фуранов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4396" y="1532192"/>
            <a:ext cx="1052334" cy="189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ок. 20 раз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6551" y="1972704"/>
            <a:ext cx="1009448" cy="189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+mj-lt"/>
              </a:rPr>
              <a:t>ок. 20 раз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2572" y="2359396"/>
            <a:ext cx="1247957" cy="189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+mj-lt"/>
              </a:rPr>
              <a:t>65 880 Гкал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2121" y="2792186"/>
            <a:ext cx="1247957" cy="189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+mj-lt"/>
              </a:rPr>
              <a:t>658 000 кВт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94284" y="100316"/>
            <a:ext cx="504971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6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сжигания осадков сточных вод INEVA</a:t>
            </a:r>
          </a:p>
        </p:txBody>
      </p:sp>
    </p:spTree>
    <p:extLst>
      <p:ext uri="{BB962C8B-B14F-4D97-AF65-F5344CB8AC3E}">
        <p14:creationId xmlns:p14="http://schemas.microsoft.com/office/powerpoint/2010/main" val="2251561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06795"/>
              </p:ext>
            </p:extLst>
          </p:nvPr>
        </p:nvGraphicFramePr>
        <p:xfrm>
          <a:off x="193965" y="1107137"/>
          <a:ext cx="8488217" cy="4342317"/>
        </p:xfrm>
        <a:graphic>
          <a:graphicData uri="http://schemas.openxmlformats.org/drawingml/2006/table">
            <a:tbl>
              <a:tblPr/>
              <a:tblGrid>
                <a:gridCol w="709982">
                  <a:extLst>
                    <a:ext uri="{9D8B030D-6E8A-4147-A177-3AD203B41FA5}">
                      <a16:colId xmlns:a16="http://schemas.microsoft.com/office/drawing/2014/main" val="884736553"/>
                    </a:ext>
                  </a:extLst>
                </a:gridCol>
                <a:gridCol w="4796315">
                  <a:extLst>
                    <a:ext uri="{9D8B030D-6E8A-4147-A177-3AD203B41FA5}">
                      <a16:colId xmlns:a16="http://schemas.microsoft.com/office/drawing/2014/main" val="2917185082"/>
                    </a:ext>
                  </a:extLst>
                </a:gridCol>
                <a:gridCol w="1467294">
                  <a:extLst>
                    <a:ext uri="{9D8B030D-6E8A-4147-A177-3AD203B41FA5}">
                      <a16:colId xmlns:a16="http://schemas.microsoft.com/office/drawing/2014/main" val="2260132516"/>
                    </a:ext>
                  </a:extLst>
                </a:gridCol>
                <a:gridCol w="1514626">
                  <a:extLst>
                    <a:ext uri="{9D8B030D-6E8A-4147-A177-3AD203B41FA5}">
                      <a16:colId xmlns:a16="http://schemas.microsoft.com/office/drawing/2014/main" val="1673727274"/>
                    </a:ext>
                  </a:extLst>
                </a:gridCol>
              </a:tblGrid>
              <a:tr h="3383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реализация проекта по сжиганию осадков сточных вод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53458"/>
                  </a:ext>
                </a:extLst>
              </a:tr>
              <a:tr h="338392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56477"/>
                  </a:ext>
                </a:extLst>
              </a:tr>
              <a:tr h="66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№пп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работы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Стоимость, млн.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433287"/>
                  </a:ext>
                </a:extLst>
              </a:tr>
              <a:tr h="992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Разработка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проектной документации.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Государственная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экологическая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экспертиза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проекта.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2023-24гг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86190"/>
                  </a:ext>
                </a:extLst>
              </a:tr>
              <a:tr h="66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Заказ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оборудования, строительные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работы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354631"/>
                  </a:ext>
                </a:extLst>
              </a:tr>
              <a:tr h="66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Строительно-монтажные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пусконаладочные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444131"/>
                  </a:ext>
                </a:extLst>
              </a:tr>
              <a:tr h="33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Ввод в эксплуатацию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87365"/>
                  </a:ext>
                </a:extLst>
              </a:tr>
              <a:tr h="338392"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0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795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15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PPT-13-07-2015_F-powerpoint corp (16x9)</Template>
  <TotalTime>31568</TotalTime>
  <Words>283</Words>
  <Application>Microsoft Office PowerPoint</Application>
  <PresentationFormat>Экран (4:3)</PresentationFormat>
  <Paragraphs>76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TS103031015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совещаний ЧВК + регламент проведения совещаний</dc:title>
  <dc:creator>Воеводин Роман Азатович</dc:creator>
  <cp:lastModifiedBy>Гильфанов Ильдус Зуфарович</cp:lastModifiedBy>
  <cp:revision>1110</cp:revision>
  <cp:lastPrinted>2022-03-04T11:06:23Z</cp:lastPrinted>
  <dcterms:created xsi:type="dcterms:W3CDTF">2016-02-02T07:53:37Z</dcterms:created>
  <dcterms:modified xsi:type="dcterms:W3CDTF">2022-03-04T11:45:12Z</dcterms:modified>
</cp:coreProperties>
</file>